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8" r:id="rId4"/>
    <p:sldId id="275" r:id="rId5"/>
    <p:sldId id="259" r:id="rId6"/>
    <p:sldId id="267" r:id="rId7"/>
    <p:sldId id="272" r:id="rId8"/>
    <p:sldId id="276" r:id="rId9"/>
    <p:sldId id="277" r:id="rId10"/>
    <p:sldId id="261" r:id="rId11"/>
    <p:sldId id="262" r:id="rId12"/>
    <p:sldId id="260" r:id="rId13"/>
    <p:sldId id="269" r:id="rId14"/>
    <p:sldId id="271" r:id="rId15"/>
    <p:sldId id="280" r:id="rId16"/>
    <p:sldId id="281" r:id="rId17"/>
    <p:sldId id="282" r:id="rId1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F79363-3406-12E7-F028-4C08DF1D60F5}" name="Anne Milbank" initials="AM" userId="14adf73c1b1a86a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CD3A51-3B12-4496-BEAB-F76CFA5025B2}" v="71" dt="2023-06-07T21:53:09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72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ilbank" userId="14adf73c1b1a86ac" providerId="LiveId" clId="{B6CD3A51-3B12-4496-BEAB-F76CFA5025B2}"/>
    <pc:docChg chg="addSld delSld modSld">
      <pc:chgData name="Anne Milbank" userId="14adf73c1b1a86ac" providerId="LiveId" clId="{B6CD3A51-3B12-4496-BEAB-F76CFA5025B2}" dt="2023-06-07T21:53:09.953" v="212" actId="20577"/>
      <pc:docMkLst>
        <pc:docMk/>
      </pc:docMkLst>
      <pc:sldChg chg="modSp mod">
        <pc:chgData name="Anne Milbank" userId="14adf73c1b1a86ac" providerId="LiveId" clId="{B6CD3A51-3B12-4496-BEAB-F76CFA5025B2}" dt="2023-06-07T20:06:36.638" v="85" actId="20577"/>
        <pc:sldMkLst>
          <pc:docMk/>
          <pc:sldMk cId="4085620571" sldId="256"/>
        </pc:sldMkLst>
        <pc:spChg chg="mod">
          <ac:chgData name="Anne Milbank" userId="14adf73c1b1a86ac" providerId="LiveId" clId="{B6CD3A51-3B12-4496-BEAB-F76CFA5025B2}" dt="2023-06-07T20:06:36.638" v="85" actId="20577"/>
          <ac:spMkLst>
            <pc:docMk/>
            <pc:sldMk cId="4085620571" sldId="256"/>
            <ac:spMk id="3" creationId="{272B6D17-C7F1-DE23-D8A1-B0DBFF635439}"/>
          </ac:spMkLst>
        </pc:spChg>
      </pc:sldChg>
      <pc:sldChg chg="addSp modSp mod">
        <pc:chgData name="Anne Milbank" userId="14adf73c1b1a86ac" providerId="LiveId" clId="{B6CD3A51-3B12-4496-BEAB-F76CFA5025B2}" dt="2023-06-07T20:15:13.145" v="155" actId="20577"/>
        <pc:sldMkLst>
          <pc:docMk/>
          <pc:sldMk cId="1922337994" sldId="259"/>
        </pc:sldMkLst>
        <pc:spChg chg="mod ord">
          <ac:chgData name="Anne Milbank" userId="14adf73c1b1a86ac" providerId="LiveId" clId="{B6CD3A51-3B12-4496-BEAB-F76CFA5025B2}" dt="2023-06-07T20:15:13.145" v="155" actId="20577"/>
          <ac:spMkLst>
            <pc:docMk/>
            <pc:sldMk cId="1922337994" sldId="259"/>
            <ac:spMk id="2" creationId="{EA67C680-4225-5FD1-A5E0-321EB479EE6D}"/>
          </ac:spMkLst>
        </pc:spChg>
        <pc:picChg chg="mod">
          <ac:chgData name="Anne Milbank" userId="14adf73c1b1a86ac" providerId="LiveId" clId="{B6CD3A51-3B12-4496-BEAB-F76CFA5025B2}" dt="2023-06-07T08:44:13.034" v="59" actId="14100"/>
          <ac:picMkLst>
            <pc:docMk/>
            <pc:sldMk cId="1922337994" sldId="259"/>
            <ac:picMk id="6" creationId="{E2FAAC85-971D-AC91-1552-7AB28800908C}"/>
          </ac:picMkLst>
        </pc:picChg>
        <pc:picChg chg="add mod">
          <ac:chgData name="Anne Milbank" userId="14adf73c1b1a86ac" providerId="LiveId" clId="{B6CD3A51-3B12-4496-BEAB-F76CFA5025B2}" dt="2023-06-07T08:44:20.449" v="60" actId="14100"/>
          <ac:picMkLst>
            <pc:docMk/>
            <pc:sldMk cId="1922337994" sldId="259"/>
            <ac:picMk id="7" creationId="{7F3FF0CF-C7B9-5940-ACE6-E8B604227C54}"/>
          </ac:picMkLst>
        </pc:picChg>
        <pc:picChg chg="add mod">
          <ac:chgData name="Anne Milbank" userId="14adf73c1b1a86ac" providerId="LiveId" clId="{B6CD3A51-3B12-4496-BEAB-F76CFA5025B2}" dt="2023-06-07T08:44:26.315" v="61" actId="14100"/>
          <ac:picMkLst>
            <pc:docMk/>
            <pc:sldMk cId="1922337994" sldId="259"/>
            <ac:picMk id="8" creationId="{4E72403C-A307-2AB1-C147-3BEB26E57D6D}"/>
          </ac:picMkLst>
        </pc:picChg>
        <pc:picChg chg="add mod">
          <ac:chgData name="Anne Milbank" userId="14adf73c1b1a86ac" providerId="LiveId" clId="{B6CD3A51-3B12-4496-BEAB-F76CFA5025B2}" dt="2023-06-07T08:44:13.034" v="59" actId="14100"/>
          <ac:picMkLst>
            <pc:docMk/>
            <pc:sldMk cId="1922337994" sldId="259"/>
            <ac:picMk id="9" creationId="{16D0F68D-8E27-5125-01D5-F8AC190347A5}"/>
          </ac:picMkLst>
        </pc:picChg>
      </pc:sldChg>
      <pc:sldChg chg="modSp mod">
        <pc:chgData name="Anne Milbank" userId="14adf73c1b1a86ac" providerId="LiveId" clId="{B6CD3A51-3B12-4496-BEAB-F76CFA5025B2}" dt="2023-06-07T20:16:10.504" v="168" actId="20577"/>
        <pc:sldMkLst>
          <pc:docMk/>
          <pc:sldMk cId="2304426091" sldId="261"/>
        </pc:sldMkLst>
        <pc:spChg chg="mod">
          <ac:chgData name="Anne Milbank" userId="14adf73c1b1a86ac" providerId="LiveId" clId="{B6CD3A51-3B12-4496-BEAB-F76CFA5025B2}" dt="2023-06-07T20:16:10.504" v="168" actId="20577"/>
          <ac:spMkLst>
            <pc:docMk/>
            <pc:sldMk cId="2304426091" sldId="261"/>
            <ac:spMk id="2" creationId="{3B9D41CD-396E-60C2-3D51-1C991926BEB7}"/>
          </ac:spMkLst>
        </pc:spChg>
      </pc:sldChg>
      <pc:sldChg chg="modSp mod delCm">
        <pc:chgData name="Anne Milbank" userId="14adf73c1b1a86ac" providerId="LiveId" clId="{B6CD3A51-3B12-4496-BEAB-F76CFA5025B2}" dt="2023-06-07T20:15:20.997" v="159" actId="20577"/>
        <pc:sldMkLst>
          <pc:docMk/>
          <pc:sldMk cId="2941860164" sldId="267"/>
        </pc:sldMkLst>
        <pc:spChg chg="mod">
          <ac:chgData name="Anne Milbank" userId="14adf73c1b1a86ac" providerId="LiveId" clId="{B6CD3A51-3B12-4496-BEAB-F76CFA5025B2}" dt="2023-06-07T20:15:20.997" v="159" actId="20577"/>
          <ac:spMkLst>
            <pc:docMk/>
            <pc:sldMk cId="2941860164" sldId="267"/>
            <ac:spMk id="2" creationId="{202023AA-5582-5E8C-02ED-4CF8F3B3690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Anne Milbank" userId="14adf73c1b1a86ac" providerId="LiveId" clId="{B6CD3A51-3B12-4496-BEAB-F76CFA5025B2}" dt="2023-06-07T08:45:02.981" v="62"/>
              <pc2:cmMkLst xmlns:pc2="http://schemas.microsoft.com/office/powerpoint/2019/9/main/command">
                <pc:docMk/>
                <pc:sldMk cId="2941860164" sldId="267"/>
                <pc2:cmMk id="{CDE76823-1197-41EF-B185-9A01AE329EBF}"/>
              </pc2:cmMkLst>
            </pc226:cmChg>
          </p:ext>
        </pc:extLst>
      </pc:sldChg>
      <pc:sldChg chg="modSp mod">
        <pc:chgData name="Anne Milbank" userId="14adf73c1b1a86ac" providerId="LiveId" clId="{B6CD3A51-3B12-4496-BEAB-F76CFA5025B2}" dt="2023-06-07T20:15:28.672" v="165" actId="20577"/>
        <pc:sldMkLst>
          <pc:docMk/>
          <pc:sldMk cId="110563160" sldId="272"/>
        </pc:sldMkLst>
        <pc:spChg chg="mod">
          <ac:chgData name="Anne Milbank" userId="14adf73c1b1a86ac" providerId="LiveId" clId="{B6CD3A51-3B12-4496-BEAB-F76CFA5025B2}" dt="2023-06-07T20:15:28.672" v="165" actId="20577"/>
          <ac:spMkLst>
            <pc:docMk/>
            <pc:sldMk cId="110563160" sldId="272"/>
            <ac:spMk id="2" creationId="{AE17163B-A0CD-F94F-6918-BBC2EFA7A86A}"/>
          </ac:spMkLst>
        </pc:spChg>
      </pc:sldChg>
      <pc:sldChg chg="modSp mod">
        <pc:chgData name="Anne Milbank" userId="14adf73c1b1a86ac" providerId="LiveId" clId="{B6CD3A51-3B12-4496-BEAB-F76CFA5025B2}" dt="2023-06-07T20:12:20.680" v="146" actId="20577"/>
        <pc:sldMkLst>
          <pc:docMk/>
          <pc:sldMk cId="2503330464" sldId="275"/>
        </pc:sldMkLst>
        <pc:spChg chg="mod">
          <ac:chgData name="Anne Milbank" userId="14adf73c1b1a86ac" providerId="LiveId" clId="{B6CD3A51-3B12-4496-BEAB-F76CFA5025B2}" dt="2023-06-07T20:12:20.680" v="146" actId="20577"/>
          <ac:spMkLst>
            <pc:docMk/>
            <pc:sldMk cId="2503330464" sldId="275"/>
            <ac:spMk id="2" creationId="{80A3C3CC-75AE-F941-80E9-9F8DB356866D}"/>
          </ac:spMkLst>
        </pc:spChg>
        <pc:picChg chg="mod">
          <ac:chgData name="Anne Milbank" userId="14adf73c1b1a86ac" providerId="LiveId" clId="{B6CD3A51-3B12-4496-BEAB-F76CFA5025B2}" dt="2023-06-07T08:45:46.768" v="65" actId="1076"/>
          <ac:picMkLst>
            <pc:docMk/>
            <pc:sldMk cId="2503330464" sldId="275"/>
            <ac:picMk id="6" creationId="{AE322543-6144-94F6-6183-24D163773A5F}"/>
          </ac:picMkLst>
        </pc:picChg>
      </pc:sldChg>
      <pc:sldChg chg="modSp">
        <pc:chgData name="Anne Milbank" userId="14adf73c1b1a86ac" providerId="LiveId" clId="{B6CD3A51-3B12-4496-BEAB-F76CFA5025B2}" dt="2023-06-07T21:53:09.953" v="212" actId="20577"/>
        <pc:sldMkLst>
          <pc:docMk/>
          <pc:sldMk cId="376806879" sldId="278"/>
        </pc:sldMkLst>
        <pc:graphicFrameChg chg="mod">
          <ac:chgData name="Anne Milbank" userId="14adf73c1b1a86ac" providerId="LiveId" clId="{B6CD3A51-3B12-4496-BEAB-F76CFA5025B2}" dt="2023-06-07T21:53:09.953" v="212" actId="20577"/>
          <ac:graphicFrameMkLst>
            <pc:docMk/>
            <pc:sldMk cId="376806879" sldId="278"/>
            <ac:graphicFrameMk id="7" creationId="{10F2E6C7-3E91-3DAC-A14A-F175EE87C744}"/>
          </ac:graphicFrameMkLst>
        </pc:graphicFrameChg>
      </pc:sldChg>
      <pc:sldChg chg="new del">
        <pc:chgData name="Anne Milbank" userId="14adf73c1b1a86ac" providerId="LiveId" clId="{B6CD3A51-3B12-4496-BEAB-F76CFA5025B2}" dt="2023-06-07T20:17:30.741" v="171" actId="47"/>
        <pc:sldMkLst>
          <pc:docMk/>
          <pc:sldMk cId="491826359" sldId="279"/>
        </pc:sldMkLst>
      </pc:sldChg>
      <pc:sldChg chg="modSp add mod">
        <pc:chgData name="Anne Milbank" userId="14adf73c1b1a86ac" providerId="LiveId" clId="{B6CD3A51-3B12-4496-BEAB-F76CFA5025B2}" dt="2023-06-07T20:17:58.266" v="195" actId="20577"/>
        <pc:sldMkLst>
          <pc:docMk/>
          <pc:sldMk cId="2393562962" sldId="280"/>
        </pc:sldMkLst>
        <pc:spChg chg="mod">
          <ac:chgData name="Anne Milbank" userId="14adf73c1b1a86ac" providerId="LiveId" clId="{B6CD3A51-3B12-4496-BEAB-F76CFA5025B2}" dt="2023-06-07T20:17:34.976" v="172" actId="6549"/>
          <ac:spMkLst>
            <pc:docMk/>
            <pc:sldMk cId="2393562962" sldId="280"/>
            <ac:spMk id="2" creationId="{A931018B-224E-B1E1-FB17-C05841A40F9A}"/>
          </ac:spMkLst>
        </pc:spChg>
        <pc:spChg chg="mod">
          <ac:chgData name="Anne Milbank" userId="14adf73c1b1a86ac" providerId="LiveId" clId="{B6CD3A51-3B12-4496-BEAB-F76CFA5025B2}" dt="2023-06-07T20:17:58.266" v="195" actId="20577"/>
          <ac:spMkLst>
            <pc:docMk/>
            <pc:sldMk cId="2393562962" sldId="280"/>
            <ac:spMk id="3" creationId="{BF3F82C7-5476-3AA4-2933-3C38866FF41D}"/>
          </ac:spMkLst>
        </pc:spChg>
      </pc:sldChg>
      <pc:sldChg chg="modSp add mod">
        <pc:chgData name="Anne Milbank" userId="14adf73c1b1a86ac" providerId="LiveId" clId="{B6CD3A51-3B12-4496-BEAB-F76CFA5025B2}" dt="2023-06-07T20:17:40.983" v="173" actId="6549"/>
        <pc:sldMkLst>
          <pc:docMk/>
          <pc:sldMk cId="2858838463" sldId="281"/>
        </pc:sldMkLst>
        <pc:spChg chg="mod">
          <ac:chgData name="Anne Milbank" userId="14adf73c1b1a86ac" providerId="LiveId" clId="{B6CD3A51-3B12-4496-BEAB-F76CFA5025B2}" dt="2023-06-07T20:17:40.983" v="173" actId="6549"/>
          <ac:spMkLst>
            <pc:docMk/>
            <pc:sldMk cId="2858838463" sldId="281"/>
            <ac:spMk id="2" creationId="{01CB18DC-ADC7-B6DE-6718-113F5DDF180C}"/>
          </ac:spMkLst>
        </pc:spChg>
      </pc:sldChg>
      <pc:sldChg chg="modSp add mod">
        <pc:chgData name="Anne Milbank" userId="14adf73c1b1a86ac" providerId="LiveId" clId="{B6CD3A51-3B12-4496-BEAB-F76CFA5025B2}" dt="2023-06-07T20:17:45.419" v="174" actId="6549"/>
        <pc:sldMkLst>
          <pc:docMk/>
          <pc:sldMk cId="1666622329" sldId="282"/>
        </pc:sldMkLst>
        <pc:spChg chg="mod">
          <ac:chgData name="Anne Milbank" userId="14adf73c1b1a86ac" providerId="LiveId" clId="{B6CD3A51-3B12-4496-BEAB-F76CFA5025B2}" dt="2023-06-07T20:17:45.419" v="174" actId="6549"/>
          <ac:spMkLst>
            <pc:docMk/>
            <pc:sldMk cId="1666622329" sldId="282"/>
            <ac:spMk id="2" creationId="{3B9D41CD-396E-60C2-3D51-1C991926BEB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C59666-7FEF-4DC8-9744-C1EC0C13EE88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NZ"/>
        </a:p>
      </dgm:t>
    </dgm:pt>
    <dgm:pt modelId="{BB9B3DDF-629C-4377-8040-67BCF87622EA}">
      <dgm:prSet phldrT="[Text]"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Design Competition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2D602614-2CE1-4040-AA0C-0693BA4181CF}" type="parTrans" cxnId="{CAE28B3D-B542-4BF2-ADFB-287FD170EA31}">
      <dgm:prSet/>
      <dgm:spPr/>
      <dgm:t>
        <a:bodyPr/>
        <a:lstStyle/>
        <a:p>
          <a:endParaRPr lang="en-NZ"/>
        </a:p>
      </dgm:t>
    </dgm:pt>
    <dgm:pt modelId="{0078E4FD-537A-4261-AD2C-4F76C72EF99E}" type="sibTrans" cxnId="{CAE28B3D-B542-4BF2-ADFB-287FD170EA31}">
      <dgm:prSet/>
      <dgm:spPr/>
      <dgm:t>
        <a:bodyPr/>
        <a:lstStyle/>
        <a:p>
          <a:endParaRPr lang="en-NZ"/>
        </a:p>
      </dgm:t>
    </dgm:pt>
    <dgm:pt modelId="{BA7D214D-79A5-4F96-A167-4C69DE376063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Conceptual Design by </a:t>
          </a:r>
          <a:r>
            <a:rPr lang="en-US" dirty="0" err="1">
              <a:latin typeface="Avenir Next LT Pro Light" panose="020B0304020202020204" pitchFamily="34" charset="0"/>
            </a:rPr>
            <a:t>Sucon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00F62135-DFB9-4A20-96C0-E11AD5089F15}" type="parTrans" cxnId="{72468436-7ABA-4C85-A949-64A0A9358C64}">
      <dgm:prSet/>
      <dgm:spPr/>
      <dgm:t>
        <a:bodyPr/>
        <a:lstStyle/>
        <a:p>
          <a:endParaRPr lang="en-NZ"/>
        </a:p>
      </dgm:t>
    </dgm:pt>
    <dgm:pt modelId="{65DCCB5A-6A97-4F04-B085-C0E7D40FEC31}" type="sibTrans" cxnId="{72468436-7ABA-4C85-A949-64A0A9358C64}">
      <dgm:prSet/>
      <dgm:spPr/>
      <dgm:t>
        <a:bodyPr/>
        <a:lstStyle/>
        <a:p>
          <a:endParaRPr lang="en-NZ"/>
        </a:p>
      </dgm:t>
    </dgm:pt>
    <dgm:pt modelId="{AD905230-99A1-4FDE-A6A5-7059EC032C25}">
      <dgm:prSet phldrT="[Text]"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Tender Documentation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147836BD-712B-4DD3-82FE-5ACD06730098}" type="parTrans" cxnId="{95FB017C-2028-49A8-98D3-07DDEB2263E8}">
      <dgm:prSet/>
      <dgm:spPr/>
      <dgm:t>
        <a:bodyPr/>
        <a:lstStyle/>
        <a:p>
          <a:endParaRPr lang="en-NZ"/>
        </a:p>
      </dgm:t>
    </dgm:pt>
    <dgm:pt modelId="{7F869F8B-5226-4109-8CFD-7E217A91506E}" type="sibTrans" cxnId="{95FB017C-2028-49A8-98D3-07DDEB2263E8}">
      <dgm:prSet/>
      <dgm:spPr/>
      <dgm:t>
        <a:bodyPr/>
        <a:lstStyle/>
        <a:p>
          <a:endParaRPr lang="en-NZ"/>
        </a:p>
      </dgm:t>
    </dgm:pt>
    <dgm:pt modelId="{DF16EFB7-18EF-450D-A7EB-135CE7F22ABF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Preliminary Design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1E6CA600-6E69-40A2-9344-22606F4C85F6}" type="parTrans" cxnId="{F36DAC98-D810-44C7-B45B-4E04D98C805A}">
      <dgm:prSet/>
      <dgm:spPr/>
      <dgm:t>
        <a:bodyPr/>
        <a:lstStyle/>
        <a:p>
          <a:endParaRPr lang="en-NZ"/>
        </a:p>
      </dgm:t>
    </dgm:pt>
    <dgm:pt modelId="{B145B0CA-B69E-44EF-9261-B6292C966102}" type="sibTrans" cxnId="{F36DAC98-D810-44C7-B45B-4E04D98C805A}">
      <dgm:prSet/>
      <dgm:spPr/>
      <dgm:t>
        <a:bodyPr/>
        <a:lstStyle/>
        <a:p>
          <a:endParaRPr lang="en-NZ"/>
        </a:p>
      </dgm:t>
    </dgm:pt>
    <dgm:pt modelId="{BF01DD37-90A8-40D7-9038-0A9DEAD60A4E}">
      <dgm:prSet phldrT="[Text]"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Tender Period and Evaluation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821ABBF5-B80E-4AFC-8AB0-E21B8C56CED3}" type="parTrans" cxnId="{C213D9F5-6F47-4888-A710-57ED8CC75922}">
      <dgm:prSet/>
      <dgm:spPr/>
      <dgm:t>
        <a:bodyPr/>
        <a:lstStyle/>
        <a:p>
          <a:endParaRPr lang="en-NZ"/>
        </a:p>
      </dgm:t>
    </dgm:pt>
    <dgm:pt modelId="{D82FC37E-398C-4B9E-82D6-C1E0B65021D3}" type="sibTrans" cxnId="{C213D9F5-6F47-4888-A710-57ED8CC75922}">
      <dgm:prSet/>
      <dgm:spPr/>
      <dgm:t>
        <a:bodyPr/>
        <a:lstStyle/>
        <a:p>
          <a:endParaRPr lang="en-NZ"/>
        </a:p>
      </dgm:t>
    </dgm:pt>
    <dgm:pt modelId="{7188CB8A-A261-4010-93EE-28F996BF56E5}">
      <dgm:prSet phldrT="[Text]"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4</a:t>
          </a:r>
          <a:r>
            <a:rPr lang="en-US" baseline="30000" dirty="0">
              <a:latin typeface="Avenir Next LT Pro Demi" panose="020B0704020202020204" pitchFamily="34" charset="0"/>
            </a:rPr>
            <a:t>th</a:t>
          </a:r>
          <a:r>
            <a:rPr lang="en-US" dirty="0">
              <a:latin typeface="Avenir Next LT Pro Demi" panose="020B0704020202020204" pitchFamily="34" charset="0"/>
            </a:rPr>
            <a:t>  Sept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DAF4EBFB-4827-481B-9447-11C30859345B}" type="parTrans" cxnId="{E04C00D9-169F-43E5-88EB-B08D00BC8E69}">
      <dgm:prSet/>
      <dgm:spPr/>
      <dgm:t>
        <a:bodyPr/>
        <a:lstStyle/>
        <a:p>
          <a:endParaRPr lang="en-NZ"/>
        </a:p>
      </dgm:t>
    </dgm:pt>
    <dgm:pt modelId="{5DC00330-7776-4F05-A146-2DAB5DF9AFA0}" type="sibTrans" cxnId="{E04C00D9-169F-43E5-88EB-B08D00BC8E69}">
      <dgm:prSet/>
      <dgm:spPr/>
      <dgm:t>
        <a:bodyPr/>
        <a:lstStyle/>
        <a:p>
          <a:endParaRPr lang="en-NZ"/>
        </a:p>
      </dgm:t>
    </dgm:pt>
    <dgm:pt modelId="{C6090F39-B373-40A4-AF5D-AA0B4CD89FAC}">
      <dgm:prSet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Design Build Commences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35162C95-8868-4BF4-A923-A73D0A9D0446}" type="parTrans" cxnId="{193AD613-9CE9-497F-8068-15DB61AD1F4C}">
      <dgm:prSet/>
      <dgm:spPr/>
      <dgm:t>
        <a:bodyPr/>
        <a:lstStyle/>
        <a:p>
          <a:endParaRPr lang="en-NZ"/>
        </a:p>
      </dgm:t>
    </dgm:pt>
    <dgm:pt modelId="{374B2F52-8F8A-4C42-B6C2-307DD60E2B0C}" type="sibTrans" cxnId="{193AD613-9CE9-497F-8068-15DB61AD1F4C}">
      <dgm:prSet/>
      <dgm:spPr/>
      <dgm:t>
        <a:bodyPr/>
        <a:lstStyle/>
        <a:p>
          <a:endParaRPr lang="en-NZ"/>
        </a:p>
      </dgm:t>
    </dgm:pt>
    <dgm:pt modelId="{54590E06-8295-4A1C-889F-01509AA814B9}">
      <dgm:prSet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Contract Completion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C83EC817-AF15-4690-9857-AE8942D6530A}" type="parTrans" cxnId="{F22D7656-03D5-4CCD-825E-A9017329A02E}">
      <dgm:prSet/>
      <dgm:spPr/>
      <dgm:t>
        <a:bodyPr/>
        <a:lstStyle/>
        <a:p>
          <a:endParaRPr lang="en-NZ"/>
        </a:p>
      </dgm:t>
    </dgm:pt>
    <dgm:pt modelId="{C65539F1-531B-4893-B8A7-62D6C958B708}" type="sibTrans" cxnId="{F22D7656-03D5-4CCD-825E-A9017329A02E}">
      <dgm:prSet/>
      <dgm:spPr/>
      <dgm:t>
        <a:bodyPr/>
        <a:lstStyle/>
        <a:p>
          <a:endParaRPr lang="en-NZ"/>
        </a:p>
      </dgm:t>
    </dgm:pt>
    <dgm:pt modelId="{505A2BBE-C7C0-4DEA-8291-F680BBAB6D85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Employers Requirements 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B3FFECFD-B422-402E-BBDD-255436F90BF3}" type="parTrans" cxnId="{93CEFC89-49B9-4C50-8583-12C81EEE33E7}">
      <dgm:prSet/>
      <dgm:spPr/>
      <dgm:t>
        <a:bodyPr/>
        <a:lstStyle/>
        <a:p>
          <a:endParaRPr lang="en-NZ"/>
        </a:p>
      </dgm:t>
    </dgm:pt>
    <dgm:pt modelId="{E560BE27-90B6-4427-B3F0-2558E60B64CA}" type="sibTrans" cxnId="{93CEFC89-49B9-4C50-8583-12C81EEE33E7}">
      <dgm:prSet/>
      <dgm:spPr/>
      <dgm:t>
        <a:bodyPr/>
        <a:lstStyle/>
        <a:p>
          <a:endParaRPr lang="en-NZ"/>
        </a:p>
      </dgm:t>
    </dgm:pt>
    <dgm:pt modelId="{2F434990-1F08-488E-849E-657AD3976524}">
      <dgm:prSet phldrT="[Text]"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Sept 2022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BA188F0E-0F41-4BD4-84E7-39FA8D79245D}" type="parTrans" cxnId="{87937FD1-2F82-40F8-807C-DCAA8AD655EF}">
      <dgm:prSet/>
      <dgm:spPr/>
      <dgm:t>
        <a:bodyPr/>
        <a:lstStyle/>
        <a:p>
          <a:endParaRPr lang="en-NZ"/>
        </a:p>
      </dgm:t>
    </dgm:pt>
    <dgm:pt modelId="{2C151366-D8E7-4CC8-928D-976841B2EDC3}" type="sibTrans" cxnId="{87937FD1-2F82-40F8-807C-DCAA8AD655EF}">
      <dgm:prSet/>
      <dgm:spPr/>
      <dgm:t>
        <a:bodyPr/>
        <a:lstStyle/>
        <a:p>
          <a:endParaRPr lang="en-NZ"/>
        </a:p>
      </dgm:t>
    </dgm:pt>
    <dgm:pt modelId="{1AE06E37-A831-4C04-AEFF-AE1D64912735}">
      <dgm:prSet phldrT="[Text]"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12</a:t>
          </a:r>
          <a:r>
            <a:rPr lang="en-US" baseline="30000" dirty="0">
              <a:latin typeface="Avenir Next LT Pro Demi" panose="020B0704020202020204" pitchFamily="34" charset="0"/>
            </a:rPr>
            <a:t>th</a:t>
          </a:r>
          <a:r>
            <a:rPr lang="en-US" dirty="0">
              <a:latin typeface="Avenir Next LT Pro Demi" panose="020B0704020202020204" pitchFamily="34" charset="0"/>
            </a:rPr>
            <a:t> June 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9B70FA4C-3D8E-481F-A04D-FC32A1B2FE16}" type="parTrans" cxnId="{0C522C2C-25D2-4F0A-A458-30FEA34CA25A}">
      <dgm:prSet/>
      <dgm:spPr/>
      <dgm:t>
        <a:bodyPr/>
        <a:lstStyle/>
        <a:p>
          <a:endParaRPr lang="en-NZ"/>
        </a:p>
      </dgm:t>
    </dgm:pt>
    <dgm:pt modelId="{75F0B3AD-1180-4277-9E15-D97ED4B51871}" type="sibTrans" cxnId="{0C522C2C-25D2-4F0A-A458-30FEA34CA25A}">
      <dgm:prSet/>
      <dgm:spPr/>
      <dgm:t>
        <a:bodyPr/>
        <a:lstStyle/>
        <a:p>
          <a:endParaRPr lang="en-NZ"/>
        </a:p>
      </dgm:t>
    </dgm:pt>
    <dgm:pt modelId="{D82B6585-F6EA-4868-AA04-5C32145F3E9D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Tenders Close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60561B67-6D63-448C-8197-46300534BE46}" type="parTrans" cxnId="{3413DFEC-FC8A-4477-81B2-5CBF4807C58C}">
      <dgm:prSet/>
      <dgm:spPr/>
      <dgm:t>
        <a:bodyPr/>
        <a:lstStyle/>
        <a:p>
          <a:endParaRPr lang="en-NZ"/>
        </a:p>
      </dgm:t>
    </dgm:pt>
    <dgm:pt modelId="{C0126654-69FB-4042-90AB-2D3CFAB508C9}" type="sibTrans" cxnId="{3413DFEC-FC8A-4477-81B2-5CBF4807C58C}">
      <dgm:prSet/>
      <dgm:spPr/>
      <dgm:t>
        <a:bodyPr/>
        <a:lstStyle/>
        <a:p>
          <a:endParaRPr lang="en-NZ"/>
        </a:p>
      </dgm:t>
    </dgm:pt>
    <dgm:pt modelId="{86371E77-810B-4B49-B214-B4065155B9D1}">
      <dgm:prSet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10</a:t>
          </a:r>
          <a:r>
            <a:rPr lang="en-US" baseline="30000" dirty="0">
              <a:latin typeface="Avenir Next LT Pro Demi" panose="020B0704020202020204" pitchFamily="34" charset="0"/>
            </a:rPr>
            <a:t>th</a:t>
          </a:r>
          <a:r>
            <a:rPr lang="en-US" dirty="0">
              <a:latin typeface="Avenir Next LT Pro Demi" panose="020B0704020202020204" pitchFamily="34" charset="0"/>
            </a:rPr>
            <a:t>  Nov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66B105CD-F535-4493-B53B-6F32914936FF}" type="parTrans" cxnId="{647583F0-9C6C-4A4F-A9D5-D1FA4F1E18F1}">
      <dgm:prSet/>
      <dgm:spPr/>
      <dgm:t>
        <a:bodyPr/>
        <a:lstStyle/>
        <a:p>
          <a:endParaRPr lang="en-NZ"/>
        </a:p>
      </dgm:t>
    </dgm:pt>
    <dgm:pt modelId="{87A22022-C761-4308-9B5A-FF49713BD042}" type="sibTrans" cxnId="{647583F0-9C6C-4A4F-A9D5-D1FA4F1E18F1}">
      <dgm:prSet/>
      <dgm:spPr/>
      <dgm:t>
        <a:bodyPr/>
        <a:lstStyle/>
        <a:p>
          <a:endParaRPr lang="en-NZ"/>
        </a:p>
      </dgm:t>
    </dgm:pt>
    <dgm:pt modelId="{80F66DC7-46D7-4651-BB7F-4D4EDAB20485}">
      <dgm:prSet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Contract Signing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187370B2-44C0-4B62-A03C-9BF7C8455BA6}" type="parTrans" cxnId="{87FBBC98-9C7E-4C5C-953C-739B0C79B5B8}">
      <dgm:prSet/>
      <dgm:spPr/>
      <dgm:t>
        <a:bodyPr/>
        <a:lstStyle/>
        <a:p>
          <a:endParaRPr lang="en-NZ"/>
        </a:p>
      </dgm:t>
    </dgm:pt>
    <dgm:pt modelId="{A12BF12A-EB8D-40A3-B04C-6D6CFB633B7A}" type="sibTrans" cxnId="{87FBBC98-9C7E-4C5C-953C-739B0C79B5B8}">
      <dgm:prSet/>
      <dgm:spPr/>
      <dgm:t>
        <a:bodyPr/>
        <a:lstStyle/>
        <a:p>
          <a:endParaRPr lang="en-NZ"/>
        </a:p>
      </dgm:t>
    </dgm:pt>
    <dgm:pt modelId="{E8959377-B515-48AC-B952-048C2CD551EA}">
      <dgm:prSet/>
      <dgm:spPr/>
      <dgm:t>
        <a:bodyPr/>
        <a:lstStyle/>
        <a:p>
          <a:r>
            <a:rPr lang="en-US" dirty="0">
              <a:latin typeface="Avenir Next LT Pro Demi" panose="020B0704020202020204" pitchFamily="34" charset="0"/>
            </a:rPr>
            <a:t>16</a:t>
          </a:r>
          <a:r>
            <a:rPr lang="en-US" baseline="30000" dirty="0">
              <a:latin typeface="Avenir Next LT Pro Demi" panose="020B0704020202020204" pitchFamily="34" charset="0"/>
            </a:rPr>
            <a:t>th</a:t>
          </a:r>
          <a:r>
            <a:rPr lang="en-US" dirty="0">
              <a:latin typeface="Avenir Next LT Pro Demi" panose="020B0704020202020204" pitchFamily="34" charset="0"/>
            </a:rPr>
            <a:t>  May 2025</a:t>
          </a:r>
          <a:endParaRPr lang="en-NZ" dirty="0">
            <a:latin typeface="Avenir Next LT Pro Demi" panose="020B0704020202020204" pitchFamily="34" charset="0"/>
          </a:endParaRPr>
        </a:p>
      </dgm:t>
    </dgm:pt>
    <dgm:pt modelId="{613E3865-CC83-4AD6-BD8F-9CA40E9221F0}" type="parTrans" cxnId="{150B55AF-CBFF-45FC-901C-106EF4EAD639}">
      <dgm:prSet/>
      <dgm:spPr/>
      <dgm:t>
        <a:bodyPr/>
        <a:lstStyle/>
        <a:p>
          <a:endParaRPr lang="en-NZ"/>
        </a:p>
      </dgm:t>
    </dgm:pt>
    <dgm:pt modelId="{23BF8D05-AA83-4419-9B48-F30469F8392B}" type="sibTrans" cxnId="{150B55AF-CBFF-45FC-901C-106EF4EAD639}">
      <dgm:prSet/>
      <dgm:spPr/>
      <dgm:t>
        <a:bodyPr/>
        <a:lstStyle/>
        <a:p>
          <a:endParaRPr lang="en-NZ"/>
        </a:p>
      </dgm:t>
    </dgm:pt>
    <dgm:pt modelId="{609A4B47-1B5D-4694-83D3-11B283EDAC8F}">
      <dgm:prSet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Practical Completion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54D230C6-D64A-4C04-855E-7746F58AE54C}" type="parTrans" cxnId="{506FB1CC-6DBC-4688-A2FD-95F106C8E53F}">
      <dgm:prSet/>
      <dgm:spPr/>
      <dgm:t>
        <a:bodyPr/>
        <a:lstStyle/>
        <a:p>
          <a:endParaRPr lang="en-NZ"/>
        </a:p>
      </dgm:t>
    </dgm:pt>
    <dgm:pt modelId="{7B47E5BB-77F2-4BDC-B7C8-06FCBD9B6A3E}" type="sibTrans" cxnId="{506FB1CC-6DBC-4688-A2FD-95F106C8E53F}">
      <dgm:prSet/>
      <dgm:spPr/>
      <dgm:t>
        <a:bodyPr/>
        <a:lstStyle/>
        <a:p>
          <a:endParaRPr lang="en-NZ"/>
        </a:p>
      </dgm:t>
    </dgm:pt>
    <dgm:pt modelId="{8209DB80-49FB-4977-9066-A0ABBE537ECA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Evaluation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B2A64FDA-35DC-4025-A5E6-F18948C0C640}" type="parTrans" cxnId="{77D3CBB2-1495-482C-8D67-33EA33184528}">
      <dgm:prSet/>
      <dgm:spPr/>
      <dgm:t>
        <a:bodyPr/>
        <a:lstStyle/>
        <a:p>
          <a:endParaRPr lang="en-NZ"/>
        </a:p>
      </dgm:t>
    </dgm:pt>
    <dgm:pt modelId="{DC7986CA-569F-460A-A502-40F7989BBADF}" type="sibTrans" cxnId="{77D3CBB2-1495-482C-8D67-33EA33184528}">
      <dgm:prSet/>
      <dgm:spPr/>
      <dgm:t>
        <a:bodyPr/>
        <a:lstStyle/>
        <a:p>
          <a:endParaRPr lang="en-NZ"/>
        </a:p>
      </dgm:t>
    </dgm:pt>
    <dgm:pt modelId="{77326026-6B47-402E-9B20-ECFEE62BAECD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Contract Negotiation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3CCADD30-6BF9-44C0-8A60-15BB5CB6982B}" type="parTrans" cxnId="{FA77A9F4-C0A9-413D-85C7-1C54781C0431}">
      <dgm:prSet/>
      <dgm:spPr/>
      <dgm:t>
        <a:bodyPr/>
        <a:lstStyle/>
        <a:p>
          <a:endParaRPr lang="en-NZ"/>
        </a:p>
      </dgm:t>
    </dgm:pt>
    <dgm:pt modelId="{D122CB39-3E45-4278-9FD7-5FA0325724C8}" type="sibTrans" cxnId="{FA77A9F4-C0A9-413D-85C7-1C54781C0431}">
      <dgm:prSet/>
      <dgm:spPr/>
      <dgm:t>
        <a:bodyPr/>
        <a:lstStyle/>
        <a:p>
          <a:endParaRPr lang="en-NZ"/>
        </a:p>
      </dgm:t>
    </dgm:pt>
    <dgm:pt modelId="{B06A59EF-96FC-4202-8ACF-53554B525303}">
      <dgm:prSet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Construction Commences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798D1C00-C190-41FE-9874-F6B7F9D79D82}" type="parTrans" cxnId="{90D24B23-8982-4532-95EF-D0BD86ACDFB6}">
      <dgm:prSet/>
      <dgm:spPr/>
      <dgm:t>
        <a:bodyPr/>
        <a:lstStyle/>
        <a:p>
          <a:endParaRPr lang="en-NZ"/>
        </a:p>
      </dgm:t>
    </dgm:pt>
    <dgm:pt modelId="{6587B422-F4C6-437E-9956-6A21AC5CE922}" type="sibTrans" cxnId="{90D24B23-8982-4532-95EF-D0BD86ACDFB6}">
      <dgm:prSet/>
      <dgm:spPr/>
      <dgm:t>
        <a:bodyPr/>
        <a:lstStyle/>
        <a:p>
          <a:endParaRPr lang="en-NZ"/>
        </a:p>
      </dgm:t>
    </dgm:pt>
    <dgm:pt modelId="{4D53B7C6-7C26-409E-8F7C-E3FB427DD6F5}">
      <dgm:prSet phldrT="[Text]"/>
      <dgm:spPr/>
      <dgm:t>
        <a:bodyPr/>
        <a:lstStyle/>
        <a:p>
          <a:r>
            <a:rPr lang="en-US" dirty="0">
              <a:latin typeface="Avenir Next LT Pro Light" panose="020B0304020202020204" pitchFamily="34" charset="0"/>
            </a:rPr>
            <a:t>Cabinet Approval</a:t>
          </a:r>
          <a:endParaRPr lang="en-NZ" dirty="0">
            <a:latin typeface="Avenir Next LT Pro Light" panose="020B0304020202020204" pitchFamily="34" charset="0"/>
          </a:endParaRPr>
        </a:p>
      </dgm:t>
    </dgm:pt>
    <dgm:pt modelId="{B0EA67A1-5FDF-4BE6-916F-564E2C40A9CE}" type="parTrans" cxnId="{9279765F-4993-4DA4-BA6E-E633F522179F}">
      <dgm:prSet/>
      <dgm:spPr/>
    </dgm:pt>
    <dgm:pt modelId="{ABC2B0BE-56B0-4BAD-B65C-6282C44E105F}" type="sibTrans" cxnId="{9279765F-4993-4DA4-BA6E-E633F522179F}">
      <dgm:prSet/>
      <dgm:spPr/>
    </dgm:pt>
    <dgm:pt modelId="{701B16AF-9D8E-4C43-BCBB-16EE6D6E0C4F}" type="pres">
      <dgm:prSet presAssocID="{CFC59666-7FEF-4DC8-9744-C1EC0C13EE88}" presName="linearFlow" presStyleCnt="0">
        <dgm:presLayoutVars>
          <dgm:dir/>
          <dgm:animLvl val="lvl"/>
          <dgm:resizeHandles val="exact"/>
        </dgm:presLayoutVars>
      </dgm:prSet>
      <dgm:spPr/>
    </dgm:pt>
    <dgm:pt modelId="{9566DFF9-EDFD-41A0-BA1F-5494F9993E68}" type="pres">
      <dgm:prSet presAssocID="{BB9B3DDF-629C-4377-8040-67BCF87622EA}" presName="composite" presStyleCnt="0"/>
      <dgm:spPr/>
    </dgm:pt>
    <dgm:pt modelId="{622754E1-ADE8-4C84-81C8-5955A30217C8}" type="pres">
      <dgm:prSet presAssocID="{BB9B3DDF-629C-4377-8040-67BCF87622EA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E7CFC792-9077-4773-A8E2-DEEDB1796F55}" type="pres">
      <dgm:prSet presAssocID="{BB9B3DDF-629C-4377-8040-67BCF87622EA}" presName="parSh" presStyleLbl="node1" presStyleIdx="0" presStyleCnt="5"/>
      <dgm:spPr/>
    </dgm:pt>
    <dgm:pt modelId="{F4DE1E1E-60A7-4A44-863E-448A60340C22}" type="pres">
      <dgm:prSet presAssocID="{BB9B3DDF-629C-4377-8040-67BCF87622EA}" presName="desTx" presStyleLbl="fgAcc1" presStyleIdx="0" presStyleCnt="5">
        <dgm:presLayoutVars>
          <dgm:bulletEnabled val="1"/>
        </dgm:presLayoutVars>
      </dgm:prSet>
      <dgm:spPr/>
    </dgm:pt>
    <dgm:pt modelId="{5C0E7242-79E4-495D-948F-C6A44BD4B6B0}" type="pres">
      <dgm:prSet presAssocID="{0078E4FD-537A-4261-AD2C-4F76C72EF99E}" presName="sibTrans" presStyleLbl="sibTrans2D1" presStyleIdx="0" presStyleCnt="4"/>
      <dgm:spPr/>
    </dgm:pt>
    <dgm:pt modelId="{DD27D574-F262-4053-AD4C-8DE7FF369D37}" type="pres">
      <dgm:prSet presAssocID="{0078E4FD-537A-4261-AD2C-4F76C72EF99E}" presName="connTx" presStyleLbl="sibTrans2D1" presStyleIdx="0" presStyleCnt="4"/>
      <dgm:spPr/>
    </dgm:pt>
    <dgm:pt modelId="{253BFBC0-FB6A-45DB-876F-BE340AC8144A}" type="pres">
      <dgm:prSet presAssocID="{AD905230-99A1-4FDE-A6A5-7059EC032C25}" presName="composite" presStyleCnt="0"/>
      <dgm:spPr/>
    </dgm:pt>
    <dgm:pt modelId="{D5A8B33A-5160-4696-992C-F64D1B41E2B7}" type="pres">
      <dgm:prSet presAssocID="{AD905230-99A1-4FDE-A6A5-7059EC032C25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47E4C370-7EBF-4196-99A1-4DA6E24630A2}" type="pres">
      <dgm:prSet presAssocID="{AD905230-99A1-4FDE-A6A5-7059EC032C25}" presName="parSh" presStyleLbl="node1" presStyleIdx="1" presStyleCnt="5"/>
      <dgm:spPr/>
    </dgm:pt>
    <dgm:pt modelId="{AC054393-839D-404F-B04E-1100469992C4}" type="pres">
      <dgm:prSet presAssocID="{AD905230-99A1-4FDE-A6A5-7059EC032C25}" presName="desTx" presStyleLbl="fgAcc1" presStyleIdx="1" presStyleCnt="5">
        <dgm:presLayoutVars>
          <dgm:bulletEnabled val="1"/>
        </dgm:presLayoutVars>
      </dgm:prSet>
      <dgm:spPr/>
    </dgm:pt>
    <dgm:pt modelId="{11071BF8-A235-4A44-A305-E6D020EDF969}" type="pres">
      <dgm:prSet presAssocID="{7F869F8B-5226-4109-8CFD-7E217A91506E}" presName="sibTrans" presStyleLbl="sibTrans2D1" presStyleIdx="1" presStyleCnt="4"/>
      <dgm:spPr/>
    </dgm:pt>
    <dgm:pt modelId="{BE27FBE9-1571-496A-AB8E-E374560062A8}" type="pres">
      <dgm:prSet presAssocID="{7F869F8B-5226-4109-8CFD-7E217A91506E}" presName="connTx" presStyleLbl="sibTrans2D1" presStyleIdx="1" presStyleCnt="4"/>
      <dgm:spPr/>
    </dgm:pt>
    <dgm:pt modelId="{8E8B86B3-6A02-49CE-AE60-FED16AF8D10F}" type="pres">
      <dgm:prSet presAssocID="{BF01DD37-90A8-40D7-9038-0A9DEAD60A4E}" presName="composite" presStyleCnt="0"/>
      <dgm:spPr/>
    </dgm:pt>
    <dgm:pt modelId="{AEE19054-ED09-410E-9991-DEC8758E68C3}" type="pres">
      <dgm:prSet presAssocID="{BF01DD37-90A8-40D7-9038-0A9DEAD60A4E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7F5C9AC7-CB91-42A5-AF68-0DB42B976CDF}" type="pres">
      <dgm:prSet presAssocID="{BF01DD37-90A8-40D7-9038-0A9DEAD60A4E}" presName="parSh" presStyleLbl="node1" presStyleIdx="2" presStyleCnt="5"/>
      <dgm:spPr/>
    </dgm:pt>
    <dgm:pt modelId="{34F6D901-D437-4292-B792-1314812BA8B6}" type="pres">
      <dgm:prSet presAssocID="{BF01DD37-90A8-40D7-9038-0A9DEAD60A4E}" presName="desTx" presStyleLbl="fgAcc1" presStyleIdx="2" presStyleCnt="5">
        <dgm:presLayoutVars>
          <dgm:bulletEnabled val="1"/>
        </dgm:presLayoutVars>
      </dgm:prSet>
      <dgm:spPr/>
    </dgm:pt>
    <dgm:pt modelId="{E6E1448B-8F3C-4B65-A8D8-1EEAE1A2B5B4}" type="pres">
      <dgm:prSet presAssocID="{D82FC37E-398C-4B9E-82D6-C1E0B65021D3}" presName="sibTrans" presStyleLbl="sibTrans2D1" presStyleIdx="2" presStyleCnt="4"/>
      <dgm:spPr/>
    </dgm:pt>
    <dgm:pt modelId="{7C66D572-F80D-4F34-8BBB-01AF206DB16A}" type="pres">
      <dgm:prSet presAssocID="{D82FC37E-398C-4B9E-82D6-C1E0B65021D3}" presName="connTx" presStyleLbl="sibTrans2D1" presStyleIdx="2" presStyleCnt="4"/>
      <dgm:spPr/>
    </dgm:pt>
    <dgm:pt modelId="{E0ADC29F-E8C9-45D4-8315-E588F186E38D}" type="pres">
      <dgm:prSet presAssocID="{C6090F39-B373-40A4-AF5D-AA0B4CD89FAC}" presName="composite" presStyleCnt="0"/>
      <dgm:spPr/>
    </dgm:pt>
    <dgm:pt modelId="{D7EEF566-84FB-4578-93EA-658B56BF0BF9}" type="pres">
      <dgm:prSet presAssocID="{C6090F39-B373-40A4-AF5D-AA0B4CD89FAC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015F491-890B-48BB-9471-4C94DB3E4EF3}" type="pres">
      <dgm:prSet presAssocID="{C6090F39-B373-40A4-AF5D-AA0B4CD89FAC}" presName="parSh" presStyleLbl="node1" presStyleIdx="3" presStyleCnt="5"/>
      <dgm:spPr/>
    </dgm:pt>
    <dgm:pt modelId="{9294C3BA-C253-49D0-BC06-3A9F129BCB4B}" type="pres">
      <dgm:prSet presAssocID="{C6090F39-B373-40A4-AF5D-AA0B4CD89FAC}" presName="desTx" presStyleLbl="fgAcc1" presStyleIdx="3" presStyleCnt="5">
        <dgm:presLayoutVars>
          <dgm:bulletEnabled val="1"/>
        </dgm:presLayoutVars>
      </dgm:prSet>
      <dgm:spPr/>
    </dgm:pt>
    <dgm:pt modelId="{5259D4AE-F1FC-4C1C-8369-80119D83D1B7}" type="pres">
      <dgm:prSet presAssocID="{374B2F52-8F8A-4C42-B6C2-307DD60E2B0C}" presName="sibTrans" presStyleLbl="sibTrans2D1" presStyleIdx="3" presStyleCnt="4"/>
      <dgm:spPr/>
    </dgm:pt>
    <dgm:pt modelId="{C222F9A0-A0D1-4955-8427-95268F77ADB3}" type="pres">
      <dgm:prSet presAssocID="{374B2F52-8F8A-4C42-B6C2-307DD60E2B0C}" presName="connTx" presStyleLbl="sibTrans2D1" presStyleIdx="3" presStyleCnt="4"/>
      <dgm:spPr/>
    </dgm:pt>
    <dgm:pt modelId="{77DF5BFF-8A25-4666-A6AB-AC5EA95AF333}" type="pres">
      <dgm:prSet presAssocID="{54590E06-8295-4A1C-889F-01509AA814B9}" presName="composite" presStyleCnt="0"/>
      <dgm:spPr/>
    </dgm:pt>
    <dgm:pt modelId="{B7FF9690-13C9-44FC-BC8F-D38D63785DFC}" type="pres">
      <dgm:prSet presAssocID="{54590E06-8295-4A1C-889F-01509AA814B9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AB383ED-D933-4FD0-9A96-854CEB505807}" type="pres">
      <dgm:prSet presAssocID="{54590E06-8295-4A1C-889F-01509AA814B9}" presName="parSh" presStyleLbl="node1" presStyleIdx="4" presStyleCnt="5"/>
      <dgm:spPr/>
    </dgm:pt>
    <dgm:pt modelId="{EE7F3D92-E9B1-4296-BB72-4FE7D981D842}" type="pres">
      <dgm:prSet presAssocID="{54590E06-8295-4A1C-889F-01509AA814B9}" presName="desTx" presStyleLbl="fgAcc1" presStyleIdx="4" presStyleCnt="5">
        <dgm:presLayoutVars>
          <dgm:bulletEnabled val="1"/>
        </dgm:presLayoutVars>
      </dgm:prSet>
      <dgm:spPr/>
    </dgm:pt>
  </dgm:ptLst>
  <dgm:cxnLst>
    <dgm:cxn modelId="{D3B2EB00-FA44-443C-A06E-A6445E65A6B5}" type="presOf" srcId="{0078E4FD-537A-4261-AD2C-4F76C72EF99E}" destId="{DD27D574-F262-4053-AD4C-8DE7FF369D37}" srcOrd="1" destOrd="0" presId="urn:microsoft.com/office/officeart/2005/8/layout/process3"/>
    <dgm:cxn modelId="{A3C0BA02-8EC5-4A48-A030-465CACC69AE9}" type="presOf" srcId="{C6090F39-B373-40A4-AF5D-AA0B4CD89FAC}" destId="{D7EEF566-84FB-4578-93EA-658B56BF0BF9}" srcOrd="0" destOrd="0" presId="urn:microsoft.com/office/officeart/2005/8/layout/process3"/>
    <dgm:cxn modelId="{5F5AAE0E-6671-419A-89C5-248D7A0A2EE2}" type="presOf" srcId="{7F869F8B-5226-4109-8CFD-7E217A91506E}" destId="{BE27FBE9-1571-496A-AB8E-E374560062A8}" srcOrd="1" destOrd="0" presId="urn:microsoft.com/office/officeart/2005/8/layout/process3"/>
    <dgm:cxn modelId="{E9DEED10-632A-4B2F-A275-A86DD361CEE5}" type="presOf" srcId="{BB9B3DDF-629C-4377-8040-67BCF87622EA}" destId="{622754E1-ADE8-4C84-81C8-5955A30217C8}" srcOrd="0" destOrd="0" presId="urn:microsoft.com/office/officeart/2005/8/layout/process3"/>
    <dgm:cxn modelId="{C6EE5B13-F299-424A-AA52-418FA1460A7B}" type="presOf" srcId="{609A4B47-1B5D-4694-83D3-11B283EDAC8F}" destId="{EE7F3D92-E9B1-4296-BB72-4FE7D981D842}" srcOrd="0" destOrd="1" presId="urn:microsoft.com/office/officeart/2005/8/layout/process3"/>
    <dgm:cxn modelId="{193AD613-9CE9-497F-8068-15DB61AD1F4C}" srcId="{CFC59666-7FEF-4DC8-9744-C1EC0C13EE88}" destId="{C6090F39-B373-40A4-AF5D-AA0B4CD89FAC}" srcOrd="3" destOrd="0" parTransId="{35162C95-8868-4BF4-A923-A73D0A9D0446}" sibTransId="{374B2F52-8F8A-4C42-B6C2-307DD60E2B0C}"/>
    <dgm:cxn modelId="{8CDF9915-65B5-4F83-BB97-3107649B5680}" type="presOf" srcId="{DF16EFB7-18EF-450D-A7EB-135CE7F22ABF}" destId="{AC054393-839D-404F-B04E-1100469992C4}" srcOrd="0" destOrd="1" presId="urn:microsoft.com/office/officeart/2005/8/layout/process3"/>
    <dgm:cxn modelId="{1490621F-69ED-4FDA-9E27-2A4A12EA76B1}" type="presOf" srcId="{80F66DC7-46D7-4651-BB7F-4D4EDAB20485}" destId="{9294C3BA-C253-49D0-BC06-3A9F129BCB4B}" srcOrd="0" destOrd="1" presId="urn:microsoft.com/office/officeart/2005/8/layout/process3"/>
    <dgm:cxn modelId="{87E9431F-512F-4682-897E-D1AF7405CC97}" type="presOf" srcId="{77326026-6B47-402E-9B20-ECFEE62BAECD}" destId="{34F6D901-D437-4292-B792-1314812BA8B6}" srcOrd="0" destOrd="4" presId="urn:microsoft.com/office/officeart/2005/8/layout/process3"/>
    <dgm:cxn modelId="{E063BE1F-8978-4533-9812-CA1086B192E4}" type="presOf" srcId="{86371E77-810B-4B49-B214-B4065155B9D1}" destId="{9294C3BA-C253-49D0-BC06-3A9F129BCB4B}" srcOrd="0" destOrd="0" presId="urn:microsoft.com/office/officeart/2005/8/layout/process3"/>
    <dgm:cxn modelId="{38AAD320-3EE0-4D55-8946-0935B3698AF4}" type="presOf" srcId="{AD905230-99A1-4FDE-A6A5-7059EC032C25}" destId="{47E4C370-7EBF-4196-99A1-4DA6E24630A2}" srcOrd="1" destOrd="0" presId="urn:microsoft.com/office/officeart/2005/8/layout/process3"/>
    <dgm:cxn modelId="{90D24B23-8982-4532-95EF-D0BD86ACDFB6}" srcId="{C6090F39-B373-40A4-AF5D-AA0B4CD89FAC}" destId="{B06A59EF-96FC-4202-8ACF-53554B525303}" srcOrd="2" destOrd="0" parTransId="{798D1C00-C190-41FE-9874-F6B7F9D79D82}" sibTransId="{6587B422-F4C6-437E-9956-6A21AC5CE922}"/>
    <dgm:cxn modelId="{0C522C2C-25D2-4F0A-A458-30FEA34CA25A}" srcId="{AD905230-99A1-4FDE-A6A5-7059EC032C25}" destId="{1AE06E37-A831-4C04-AEFF-AE1D64912735}" srcOrd="0" destOrd="0" parTransId="{9B70FA4C-3D8E-481F-A04D-FC32A1B2FE16}" sibTransId="{75F0B3AD-1180-4277-9E15-D97ED4B51871}"/>
    <dgm:cxn modelId="{72468436-7ABA-4C85-A949-64A0A9358C64}" srcId="{BB9B3DDF-629C-4377-8040-67BCF87622EA}" destId="{BA7D214D-79A5-4F96-A167-4C69DE376063}" srcOrd="1" destOrd="0" parTransId="{00F62135-DFB9-4A20-96C0-E11AD5089F15}" sibTransId="{65DCCB5A-6A97-4F04-B085-C0E7D40FEC31}"/>
    <dgm:cxn modelId="{CAE28B3D-B542-4BF2-ADFB-287FD170EA31}" srcId="{CFC59666-7FEF-4DC8-9744-C1EC0C13EE88}" destId="{BB9B3DDF-629C-4377-8040-67BCF87622EA}" srcOrd="0" destOrd="0" parTransId="{2D602614-2CE1-4040-AA0C-0693BA4181CF}" sibTransId="{0078E4FD-537A-4261-AD2C-4F76C72EF99E}"/>
    <dgm:cxn modelId="{7D44C53D-C7F4-4462-B30C-F82487CBEF19}" type="presOf" srcId="{54590E06-8295-4A1C-889F-01509AA814B9}" destId="{B7FF9690-13C9-44FC-BC8F-D38D63785DFC}" srcOrd="0" destOrd="0" presId="urn:microsoft.com/office/officeart/2005/8/layout/process3"/>
    <dgm:cxn modelId="{EF495B3E-B661-47C9-AC00-B8088DF8F57A}" type="presOf" srcId="{D82B6585-F6EA-4868-AA04-5C32145F3E9D}" destId="{34F6D901-D437-4292-B792-1314812BA8B6}" srcOrd="0" destOrd="1" presId="urn:microsoft.com/office/officeart/2005/8/layout/process3"/>
    <dgm:cxn modelId="{9279765F-4993-4DA4-BA6E-E633F522179F}" srcId="{BF01DD37-90A8-40D7-9038-0A9DEAD60A4E}" destId="{4D53B7C6-7C26-409E-8F7C-E3FB427DD6F5}" srcOrd="3" destOrd="0" parTransId="{B0EA67A1-5FDF-4BE6-916F-564E2C40A9CE}" sibTransId="{ABC2B0BE-56B0-4BAD-B65C-6282C44E105F}"/>
    <dgm:cxn modelId="{063D2D42-43EC-4A82-93B8-FB90C487ADC0}" type="presOf" srcId="{AD905230-99A1-4FDE-A6A5-7059EC032C25}" destId="{D5A8B33A-5160-4696-992C-F64D1B41E2B7}" srcOrd="0" destOrd="0" presId="urn:microsoft.com/office/officeart/2005/8/layout/process3"/>
    <dgm:cxn modelId="{136E4944-5FCA-4D88-8604-3B36DDC25EF4}" type="presOf" srcId="{7188CB8A-A261-4010-93EE-28F996BF56E5}" destId="{34F6D901-D437-4292-B792-1314812BA8B6}" srcOrd="0" destOrd="0" presId="urn:microsoft.com/office/officeart/2005/8/layout/process3"/>
    <dgm:cxn modelId="{1202C065-18B3-497C-8B7E-47052BEE74D6}" type="presOf" srcId="{D82FC37E-398C-4B9E-82D6-C1E0B65021D3}" destId="{7C66D572-F80D-4F34-8BBB-01AF206DB16A}" srcOrd="1" destOrd="0" presId="urn:microsoft.com/office/officeart/2005/8/layout/process3"/>
    <dgm:cxn modelId="{FCEE144B-323E-45D6-A04E-E522A1FF84F8}" type="presOf" srcId="{B06A59EF-96FC-4202-8ACF-53554B525303}" destId="{9294C3BA-C253-49D0-BC06-3A9F129BCB4B}" srcOrd="0" destOrd="2" presId="urn:microsoft.com/office/officeart/2005/8/layout/process3"/>
    <dgm:cxn modelId="{037C1A6B-62FC-42B5-9FFE-4FD5E8F4A891}" type="presOf" srcId="{BF01DD37-90A8-40D7-9038-0A9DEAD60A4E}" destId="{AEE19054-ED09-410E-9991-DEC8758E68C3}" srcOrd="0" destOrd="0" presId="urn:microsoft.com/office/officeart/2005/8/layout/process3"/>
    <dgm:cxn modelId="{C2036850-2A98-4907-8326-A3328C6EDF4F}" type="presOf" srcId="{0078E4FD-537A-4261-AD2C-4F76C72EF99E}" destId="{5C0E7242-79E4-495D-948F-C6A44BD4B6B0}" srcOrd="0" destOrd="0" presId="urn:microsoft.com/office/officeart/2005/8/layout/process3"/>
    <dgm:cxn modelId="{11EDC571-D420-40A5-9A79-86FD64ED6115}" type="presOf" srcId="{CFC59666-7FEF-4DC8-9744-C1EC0C13EE88}" destId="{701B16AF-9D8E-4C43-BCBB-16EE6D6E0C4F}" srcOrd="0" destOrd="0" presId="urn:microsoft.com/office/officeart/2005/8/layout/process3"/>
    <dgm:cxn modelId="{F22D7656-03D5-4CCD-825E-A9017329A02E}" srcId="{CFC59666-7FEF-4DC8-9744-C1EC0C13EE88}" destId="{54590E06-8295-4A1C-889F-01509AA814B9}" srcOrd="4" destOrd="0" parTransId="{C83EC817-AF15-4690-9857-AE8942D6530A}" sibTransId="{C65539F1-531B-4893-B8A7-62D6C958B708}"/>
    <dgm:cxn modelId="{BB7A797B-DF93-4B64-AEF3-FD4CB784A825}" type="presOf" srcId="{54590E06-8295-4A1C-889F-01509AA814B9}" destId="{EAB383ED-D933-4FD0-9A96-854CEB505807}" srcOrd="1" destOrd="0" presId="urn:microsoft.com/office/officeart/2005/8/layout/process3"/>
    <dgm:cxn modelId="{D9247D7B-C786-40CA-A870-41BF0EDB3FA8}" type="presOf" srcId="{505A2BBE-C7C0-4DEA-8291-F680BBAB6D85}" destId="{AC054393-839D-404F-B04E-1100469992C4}" srcOrd="0" destOrd="2" presId="urn:microsoft.com/office/officeart/2005/8/layout/process3"/>
    <dgm:cxn modelId="{95FB017C-2028-49A8-98D3-07DDEB2263E8}" srcId="{CFC59666-7FEF-4DC8-9744-C1EC0C13EE88}" destId="{AD905230-99A1-4FDE-A6A5-7059EC032C25}" srcOrd="1" destOrd="0" parTransId="{147836BD-712B-4DD3-82FE-5ACD06730098}" sibTransId="{7F869F8B-5226-4109-8CFD-7E217A91506E}"/>
    <dgm:cxn modelId="{36B19280-2DCF-4DEC-BFF4-078832C3A5DE}" type="presOf" srcId="{374B2F52-8F8A-4C42-B6C2-307DD60E2B0C}" destId="{C222F9A0-A0D1-4955-8427-95268F77ADB3}" srcOrd="1" destOrd="0" presId="urn:microsoft.com/office/officeart/2005/8/layout/process3"/>
    <dgm:cxn modelId="{58769E84-78B6-4642-8B33-2B2E3E7842B7}" type="presOf" srcId="{D82FC37E-398C-4B9E-82D6-C1E0B65021D3}" destId="{E6E1448B-8F3C-4B65-A8D8-1EEAE1A2B5B4}" srcOrd="0" destOrd="0" presId="urn:microsoft.com/office/officeart/2005/8/layout/process3"/>
    <dgm:cxn modelId="{93CEFC89-49B9-4C50-8583-12C81EEE33E7}" srcId="{AD905230-99A1-4FDE-A6A5-7059EC032C25}" destId="{505A2BBE-C7C0-4DEA-8291-F680BBAB6D85}" srcOrd="2" destOrd="0" parTransId="{B3FFECFD-B422-402E-BBDD-255436F90BF3}" sibTransId="{E560BE27-90B6-4427-B3F0-2558E60B64CA}"/>
    <dgm:cxn modelId="{8632808C-B4A3-4BBC-88F7-D2193EF2C0A1}" type="presOf" srcId="{7F869F8B-5226-4109-8CFD-7E217A91506E}" destId="{11071BF8-A235-4A44-A305-E6D020EDF969}" srcOrd="0" destOrd="0" presId="urn:microsoft.com/office/officeart/2005/8/layout/process3"/>
    <dgm:cxn modelId="{74745697-6154-47D1-9356-EFED8A8EB585}" type="presOf" srcId="{BB9B3DDF-629C-4377-8040-67BCF87622EA}" destId="{E7CFC792-9077-4773-A8E2-DEEDB1796F55}" srcOrd="1" destOrd="0" presId="urn:microsoft.com/office/officeart/2005/8/layout/process3"/>
    <dgm:cxn modelId="{F36DAC98-D810-44C7-B45B-4E04D98C805A}" srcId="{AD905230-99A1-4FDE-A6A5-7059EC032C25}" destId="{DF16EFB7-18EF-450D-A7EB-135CE7F22ABF}" srcOrd="1" destOrd="0" parTransId="{1E6CA600-6E69-40A2-9344-22606F4C85F6}" sibTransId="{B145B0CA-B69E-44EF-9261-B6292C966102}"/>
    <dgm:cxn modelId="{87FBBC98-9C7E-4C5C-953C-739B0C79B5B8}" srcId="{C6090F39-B373-40A4-AF5D-AA0B4CD89FAC}" destId="{80F66DC7-46D7-4651-BB7F-4D4EDAB20485}" srcOrd="1" destOrd="0" parTransId="{187370B2-44C0-4B62-A03C-9BF7C8455BA6}" sibTransId="{A12BF12A-EB8D-40A3-B04C-6D6CFB633B7A}"/>
    <dgm:cxn modelId="{AA175A9E-EE64-48B3-98B5-E1F560537D1D}" type="presOf" srcId="{2F434990-1F08-488E-849E-657AD3976524}" destId="{F4DE1E1E-60A7-4A44-863E-448A60340C22}" srcOrd="0" destOrd="0" presId="urn:microsoft.com/office/officeart/2005/8/layout/process3"/>
    <dgm:cxn modelId="{64247FAA-AA67-4E4A-BC90-CF9E38571E78}" type="presOf" srcId="{C6090F39-B373-40A4-AF5D-AA0B4CD89FAC}" destId="{7015F491-890B-48BB-9471-4C94DB3E4EF3}" srcOrd="1" destOrd="0" presId="urn:microsoft.com/office/officeart/2005/8/layout/process3"/>
    <dgm:cxn modelId="{150B55AF-CBFF-45FC-901C-106EF4EAD639}" srcId="{54590E06-8295-4A1C-889F-01509AA814B9}" destId="{E8959377-B515-48AC-B952-048C2CD551EA}" srcOrd="0" destOrd="0" parTransId="{613E3865-CC83-4AD6-BD8F-9CA40E9221F0}" sibTransId="{23BF8D05-AA83-4419-9B48-F30469F8392B}"/>
    <dgm:cxn modelId="{77D3CBB2-1495-482C-8D67-33EA33184528}" srcId="{BF01DD37-90A8-40D7-9038-0A9DEAD60A4E}" destId="{8209DB80-49FB-4977-9066-A0ABBE537ECA}" srcOrd="2" destOrd="0" parTransId="{B2A64FDA-35DC-4025-A5E6-F18948C0C640}" sibTransId="{DC7986CA-569F-460A-A502-40F7989BBADF}"/>
    <dgm:cxn modelId="{6DEE11B5-D401-4456-A5CB-1B68AA827545}" type="presOf" srcId="{E8959377-B515-48AC-B952-048C2CD551EA}" destId="{EE7F3D92-E9B1-4296-BB72-4FE7D981D842}" srcOrd="0" destOrd="0" presId="urn:microsoft.com/office/officeart/2005/8/layout/process3"/>
    <dgm:cxn modelId="{AA6B49BB-2F40-42BA-96E5-CC66AEB6B028}" type="presOf" srcId="{BF01DD37-90A8-40D7-9038-0A9DEAD60A4E}" destId="{7F5C9AC7-CB91-42A5-AF68-0DB42B976CDF}" srcOrd="1" destOrd="0" presId="urn:microsoft.com/office/officeart/2005/8/layout/process3"/>
    <dgm:cxn modelId="{A787EFC4-5F0F-4377-BCEC-618A780AB039}" type="presOf" srcId="{4D53B7C6-7C26-409E-8F7C-E3FB427DD6F5}" destId="{34F6D901-D437-4292-B792-1314812BA8B6}" srcOrd="0" destOrd="3" presId="urn:microsoft.com/office/officeart/2005/8/layout/process3"/>
    <dgm:cxn modelId="{10E030CA-E958-4F62-A484-DBAA1CB2F87A}" type="presOf" srcId="{BA7D214D-79A5-4F96-A167-4C69DE376063}" destId="{F4DE1E1E-60A7-4A44-863E-448A60340C22}" srcOrd="0" destOrd="1" presId="urn:microsoft.com/office/officeart/2005/8/layout/process3"/>
    <dgm:cxn modelId="{506FB1CC-6DBC-4688-A2FD-95F106C8E53F}" srcId="{54590E06-8295-4A1C-889F-01509AA814B9}" destId="{609A4B47-1B5D-4694-83D3-11B283EDAC8F}" srcOrd="1" destOrd="0" parTransId="{54D230C6-D64A-4C04-855E-7746F58AE54C}" sibTransId="{7B47E5BB-77F2-4BDC-B7C8-06FCBD9B6A3E}"/>
    <dgm:cxn modelId="{87937FD1-2F82-40F8-807C-DCAA8AD655EF}" srcId="{BB9B3DDF-629C-4377-8040-67BCF87622EA}" destId="{2F434990-1F08-488E-849E-657AD3976524}" srcOrd="0" destOrd="0" parTransId="{BA188F0E-0F41-4BD4-84E7-39FA8D79245D}" sibTransId="{2C151366-D8E7-4CC8-928D-976841B2EDC3}"/>
    <dgm:cxn modelId="{E04C00D9-169F-43E5-88EB-B08D00BC8E69}" srcId="{BF01DD37-90A8-40D7-9038-0A9DEAD60A4E}" destId="{7188CB8A-A261-4010-93EE-28F996BF56E5}" srcOrd="0" destOrd="0" parTransId="{DAF4EBFB-4827-481B-9447-11C30859345B}" sibTransId="{5DC00330-7776-4F05-A146-2DAB5DF9AFA0}"/>
    <dgm:cxn modelId="{FC390DDB-C880-4FAF-ADD9-F9CAE80A990E}" type="presOf" srcId="{1AE06E37-A831-4C04-AEFF-AE1D64912735}" destId="{AC054393-839D-404F-B04E-1100469992C4}" srcOrd="0" destOrd="0" presId="urn:microsoft.com/office/officeart/2005/8/layout/process3"/>
    <dgm:cxn modelId="{3413DFEC-FC8A-4477-81B2-5CBF4807C58C}" srcId="{BF01DD37-90A8-40D7-9038-0A9DEAD60A4E}" destId="{D82B6585-F6EA-4868-AA04-5C32145F3E9D}" srcOrd="1" destOrd="0" parTransId="{60561B67-6D63-448C-8197-46300534BE46}" sibTransId="{C0126654-69FB-4042-90AB-2D3CFAB508C9}"/>
    <dgm:cxn modelId="{647583F0-9C6C-4A4F-A9D5-D1FA4F1E18F1}" srcId="{C6090F39-B373-40A4-AF5D-AA0B4CD89FAC}" destId="{86371E77-810B-4B49-B214-B4065155B9D1}" srcOrd="0" destOrd="0" parTransId="{66B105CD-F535-4493-B53B-6F32914936FF}" sibTransId="{87A22022-C761-4308-9B5A-FF49713BD042}"/>
    <dgm:cxn modelId="{C9246AF4-3038-4533-AED2-AB9D3F990687}" type="presOf" srcId="{374B2F52-8F8A-4C42-B6C2-307DD60E2B0C}" destId="{5259D4AE-F1FC-4C1C-8369-80119D83D1B7}" srcOrd="0" destOrd="0" presId="urn:microsoft.com/office/officeart/2005/8/layout/process3"/>
    <dgm:cxn modelId="{FA77A9F4-C0A9-413D-85C7-1C54781C0431}" srcId="{BF01DD37-90A8-40D7-9038-0A9DEAD60A4E}" destId="{77326026-6B47-402E-9B20-ECFEE62BAECD}" srcOrd="4" destOrd="0" parTransId="{3CCADD30-6BF9-44C0-8A60-15BB5CB6982B}" sibTransId="{D122CB39-3E45-4278-9FD7-5FA0325724C8}"/>
    <dgm:cxn modelId="{C213D9F5-6F47-4888-A710-57ED8CC75922}" srcId="{CFC59666-7FEF-4DC8-9744-C1EC0C13EE88}" destId="{BF01DD37-90A8-40D7-9038-0A9DEAD60A4E}" srcOrd="2" destOrd="0" parTransId="{821ABBF5-B80E-4AFC-8AB0-E21B8C56CED3}" sibTransId="{D82FC37E-398C-4B9E-82D6-C1E0B65021D3}"/>
    <dgm:cxn modelId="{1BDDCBF9-E73C-415D-95E7-7DE52819F62A}" type="presOf" srcId="{8209DB80-49FB-4977-9066-A0ABBE537ECA}" destId="{34F6D901-D437-4292-B792-1314812BA8B6}" srcOrd="0" destOrd="2" presId="urn:microsoft.com/office/officeart/2005/8/layout/process3"/>
    <dgm:cxn modelId="{88F58661-3966-463D-9BFE-7C36ADC1F2DB}" type="presParOf" srcId="{701B16AF-9D8E-4C43-BCBB-16EE6D6E0C4F}" destId="{9566DFF9-EDFD-41A0-BA1F-5494F9993E68}" srcOrd="0" destOrd="0" presId="urn:microsoft.com/office/officeart/2005/8/layout/process3"/>
    <dgm:cxn modelId="{BA80E042-D296-4B91-AA15-9B5A0417A5D5}" type="presParOf" srcId="{9566DFF9-EDFD-41A0-BA1F-5494F9993E68}" destId="{622754E1-ADE8-4C84-81C8-5955A30217C8}" srcOrd="0" destOrd="0" presId="urn:microsoft.com/office/officeart/2005/8/layout/process3"/>
    <dgm:cxn modelId="{E0C287D9-BAD0-44B4-984C-83A690ECAE76}" type="presParOf" srcId="{9566DFF9-EDFD-41A0-BA1F-5494F9993E68}" destId="{E7CFC792-9077-4773-A8E2-DEEDB1796F55}" srcOrd="1" destOrd="0" presId="urn:microsoft.com/office/officeart/2005/8/layout/process3"/>
    <dgm:cxn modelId="{CD19BEE6-596D-4A98-BD21-BECFA57B3599}" type="presParOf" srcId="{9566DFF9-EDFD-41A0-BA1F-5494F9993E68}" destId="{F4DE1E1E-60A7-4A44-863E-448A60340C22}" srcOrd="2" destOrd="0" presId="urn:microsoft.com/office/officeart/2005/8/layout/process3"/>
    <dgm:cxn modelId="{BA14436D-D957-4977-B80F-70F650350EC6}" type="presParOf" srcId="{701B16AF-9D8E-4C43-BCBB-16EE6D6E0C4F}" destId="{5C0E7242-79E4-495D-948F-C6A44BD4B6B0}" srcOrd="1" destOrd="0" presId="urn:microsoft.com/office/officeart/2005/8/layout/process3"/>
    <dgm:cxn modelId="{82E1645A-BCD6-4D67-8A11-7A143A143B23}" type="presParOf" srcId="{5C0E7242-79E4-495D-948F-C6A44BD4B6B0}" destId="{DD27D574-F262-4053-AD4C-8DE7FF369D37}" srcOrd="0" destOrd="0" presId="urn:microsoft.com/office/officeart/2005/8/layout/process3"/>
    <dgm:cxn modelId="{5B7A2336-3D10-4B24-A779-20BC175DDD58}" type="presParOf" srcId="{701B16AF-9D8E-4C43-BCBB-16EE6D6E0C4F}" destId="{253BFBC0-FB6A-45DB-876F-BE340AC8144A}" srcOrd="2" destOrd="0" presId="urn:microsoft.com/office/officeart/2005/8/layout/process3"/>
    <dgm:cxn modelId="{C77BAE48-0A5D-44BC-B377-360B2105C175}" type="presParOf" srcId="{253BFBC0-FB6A-45DB-876F-BE340AC8144A}" destId="{D5A8B33A-5160-4696-992C-F64D1B41E2B7}" srcOrd="0" destOrd="0" presId="urn:microsoft.com/office/officeart/2005/8/layout/process3"/>
    <dgm:cxn modelId="{4551B5D3-DFA6-469C-84B9-644E63BFBDA4}" type="presParOf" srcId="{253BFBC0-FB6A-45DB-876F-BE340AC8144A}" destId="{47E4C370-7EBF-4196-99A1-4DA6E24630A2}" srcOrd="1" destOrd="0" presId="urn:microsoft.com/office/officeart/2005/8/layout/process3"/>
    <dgm:cxn modelId="{D7142C1E-8D87-4521-B006-06A023BB475B}" type="presParOf" srcId="{253BFBC0-FB6A-45DB-876F-BE340AC8144A}" destId="{AC054393-839D-404F-B04E-1100469992C4}" srcOrd="2" destOrd="0" presId="urn:microsoft.com/office/officeart/2005/8/layout/process3"/>
    <dgm:cxn modelId="{B30234B5-26EC-4A5D-9F79-244EEFAB5843}" type="presParOf" srcId="{701B16AF-9D8E-4C43-BCBB-16EE6D6E0C4F}" destId="{11071BF8-A235-4A44-A305-E6D020EDF969}" srcOrd="3" destOrd="0" presId="urn:microsoft.com/office/officeart/2005/8/layout/process3"/>
    <dgm:cxn modelId="{3E932390-BBFD-42A6-91FD-A46EF4F25349}" type="presParOf" srcId="{11071BF8-A235-4A44-A305-E6D020EDF969}" destId="{BE27FBE9-1571-496A-AB8E-E374560062A8}" srcOrd="0" destOrd="0" presId="urn:microsoft.com/office/officeart/2005/8/layout/process3"/>
    <dgm:cxn modelId="{025F0E48-2358-4A41-9917-B363191E9C78}" type="presParOf" srcId="{701B16AF-9D8E-4C43-BCBB-16EE6D6E0C4F}" destId="{8E8B86B3-6A02-49CE-AE60-FED16AF8D10F}" srcOrd="4" destOrd="0" presId="urn:microsoft.com/office/officeart/2005/8/layout/process3"/>
    <dgm:cxn modelId="{543AFC30-6399-49D5-9C11-93A69870730F}" type="presParOf" srcId="{8E8B86B3-6A02-49CE-AE60-FED16AF8D10F}" destId="{AEE19054-ED09-410E-9991-DEC8758E68C3}" srcOrd="0" destOrd="0" presId="urn:microsoft.com/office/officeart/2005/8/layout/process3"/>
    <dgm:cxn modelId="{CA2C8E4B-0711-4B8D-8B65-FA7370018C22}" type="presParOf" srcId="{8E8B86B3-6A02-49CE-AE60-FED16AF8D10F}" destId="{7F5C9AC7-CB91-42A5-AF68-0DB42B976CDF}" srcOrd="1" destOrd="0" presId="urn:microsoft.com/office/officeart/2005/8/layout/process3"/>
    <dgm:cxn modelId="{0FBF66CA-D3E9-4409-879D-BA2DC234E94E}" type="presParOf" srcId="{8E8B86B3-6A02-49CE-AE60-FED16AF8D10F}" destId="{34F6D901-D437-4292-B792-1314812BA8B6}" srcOrd="2" destOrd="0" presId="urn:microsoft.com/office/officeart/2005/8/layout/process3"/>
    <dgm:cxn modelId="{FD000553-589D-4835-A778-4140D60AB95B}" type="presParOf" srcId="{701B16AF-9D8E-4C43-BCBB-16EE6D6E0C4F}" destId="{E6E1448B-8F3C-4B65-A8D8-1EEAE1A2B5B4}" srcOrd="5" destOrd="0" presId="urn:microsoft.com/office/officeart/2005/8/layout/process3"/>
    <dgm:cxn modelId="{FD03ACE7-CFE6-4DD7-A432-8590F32C2F1F}" type="presParOf" srcId="{E6E1448B-8F3C-4B65-A8D8-1EEAE1A2B5B4}" destId="{7C66D572-F80D-4F34-8BBB-01AF206DB16A}" srcOrd="0" destOrd="0" presId="urn:microsoft.com/office/officeart/2005/8/layout/process3"/>
    <dgm:cxn modelId="{2DB593F7-AAD7-4BD4-9750-22DA155A94F1}" type="presParOf" srcId="{701B16AF-9D8E-4C43-BCBB-16EE6D6E0C4F}" destId="{E0ADC29F-E8C9-45D4-8315-E588F186E38D}" srcOrd="6" destOrd="0" presId="urn:microsoft.com/office/officeart/2005/8/layout/process3"/>
    <dgm:cxn modelId="{D833342E-68BF-4DDA-9499-0CE1CD7140ED}" type="presParOf" srcId="{E0ADC29F-E8C9-45D4-8315-E588F186E38D}" destId="{D7EEF566-84FB-4578-93EA-658B56BF0BF9}" srcOrd="0" destOrd="0" presId="urn:microsoft.com/office/officeart/2005/8/layout/process3"/>
    <dgm:cxn modelId="{64BA6755-EF65-42D8-8F7A-FA1098A96C87}" type="presParOf" srcId="{E0ADC29F-E8C9-45D4-8315-E588F186E38D}" destId="{7015F491-890B-48BB-9471-4C94DB3E4EF3}" srcOrd="1" destOrd="0" presId="urn:microsoft.com/office/officeart/2005/8/layout/process3"/>
    <dgm:cxn modelId="{B2631628-B65F-4ADD-9984-E56342F61D13}" type="presParOf" srcId="{E0ADC29F-E8C9-45D4-8315-E588F186E38D}" destId="{9294C3BA-C253-49D0-BC06-3A9F129BCB4B}" srcOrd="2" destOrd="0" presId="urn:microsoft.com/office/officeart/2005/8/layout/process3"/>
    <dgm:cxn modelId="{C395D602-EBAF-41D0-BC3B-7C868682F479}" type="presParOf" srcId="{701B16AF-9D8E-4C43-BCBB-16EE6D6E0C4F}" destId="{5259D4AE-F1FC-4C1C-8369-80119D83D1B7}" srcOrd="7" destOrd="0" presId="urn:microsoft.com/office/officeart/2005/8/layout/process3"/>
    <dgm:cxn modelId="{95CA2968-FE84-450A-B6CE-AAB525CC14FD}" type="presParOf" srcId="{5259D4AE-F1FC-4C1C-8369-80119D83D1B7}" destId="{C222F9A0-A0D1-4955-8427-95268F77ADB3}" srcOrd="0" destOrd="0" presId="urn:microsoft.com/office/officeart/2005/8/layout/process3"/>
    <dgm:cxn modelId="{3705F023-AEEE-4CAD-8274-B2D8590FB7DF}" type="presParOf" srcId="{701B16AF-9D8E-4C43-BCBB-16EE6D6E0C4F}" destId="{77DF5BFF-8A25-4666-A6AB-AC5EA95AF333}" srcOrd="8" destOrd="0" presId="urn:microsoft.com/office/officeart/2005/8/layout/process3"/>
    <dgm:cxn modelId="{363975C7-08B5-4DD4-AE19-0A5824457032}" type="presParOf" srcId="{77DF5BFF-8A25-4666-A6AB-AC5EA95AF333}" destId="{B7FF9690-13C9-44FC-BC8F-D38D63785DFC}" srcOrd="0" destOrd="0" presId="urn:microsoft.com/office/officeart/2005/8/layout/process3"/>
    <dgm:cxn modelId="{8D7D54DA-9B62-4D24-ABF4-98E9B292733F}" type="presParOf" srcId="{77DF5BFF-8A25-4666-A6AB-AC5EA95AF333}" destId="{EAB383ED-D933-4FD0-9A96-854CEB505807}" srcOrd="1" destOrd="0" presId="urn:microsoft.com/office/officeart/2005/8/layout/process3"/>
    <dgm:cxn modelId="{9EFAEEF2-8014-4FD8-BE31-900C3D186301}" type="presParOf" srcId="{77DF5BFF-8A25-4666-A6AB-AC5EA95AF333}" destId="{EE7F3D92-E9B1-4296-BB72-4FE7D981D842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FC792-9077-4773-A8E2-DEEDB1796F55}">
      <dsp:nvSpPr>
        <dsp:cNvPr id="0" name=""/>
        <dsp:cNvSpPr/>
      </dsp:nvSpPr>
      <dsp:spPr>
        <a:xfrm>
          <a:off x="6772" y="1070039"/>
          <a:ext cx="1528059" cy="8193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venir Next LT Pro Demi" panose="020B0704020202020204" pitchFamily="34" charset="0"/>
            </a:rPr>
            <a:t>Design Competition</a:t>
          </a:r>
          <a:endParaRPr lang="en-NZ" sz="1400" kern="1200" dirty="0">
            <a:latin typeface="Avenir Next LT Pro Demi" panose="020B0704020202020204" pitchFamily="34" charset="0"/>
          </a:endParaRPr>
        </a:p>
      </dsp:txBody>
      <dsp:txXfrm>
        <a:off x="6772" y="1070039"/>
        <a:ext cx="1528059" cy="546216"/>
      </dsp:txXfrm>
    </dsp:sp>
    <dsp:sp modelId="{F4DE1E1E-60A7-4A44-863E-448A60340C22}">
      <dsp:nvSpPr>
        <dsp:cNvPr id="0" name=""/>
        <dsp:cNvSpPr/>
      </dsp:nvSpPr>
      <dsp:spPr>
        <a:xfrm>
          <a:off x="319748" y="1616255"/>
          <a:ext cx="1528059" cy="1980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Demi" panose="020B0704020202020204" pitchFamily="34" charset="0"/>
            </a:rPr>
            <a:t>Sept 2022</a:t>
          </a:r>
          <a:endParaRPr lang="en-NZ" sz="1400" kern="1200" dirty="0">
            <a:latin typeface="Avenir Next LT Pro Demi" panose="020B07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Conceptual Design by </a:t>
          </a:r>
          <a:r>
            <a:rPr lang="en-US" sz="1400" kern="1200" dirty="0" err="1">
              <a:latin typeface="Avenir Next LT Pro Light" panose="020B0304020202020204" pitchFamily="34" charset="0"/>
            </a:rPr>
            <a:t>Sucon</a:t>
          </a:r>
          <a:endParaRPr lang="en-NZ" sz="1400" kern="1200" dirty="0">
            <a:latin typeface="Avenir Next LT Pro Light" panose="020B0304020202020204" pitchFamily="34" charset="0"/>
          </a:endParaRPr>
        </a:p>
      </dsp:txBody>
      <dsp:txXfrm>
        <a:off x="364503" y="1661010"/>
        <a:ext cx="1438549" cy="1891446"/>
      </dsp:txXfrm>
    </dsp:sp>
    <dsp:sp modelId="{5C0E7242-79E4-495D-948F-C6A44BD4B6B0}">
      <dsp:nvSpPr>
        <dsp:cNvPr id="0" name=""/>
        <dsp:cNvSpPr/>
      </dsp:nvSpPr>
      <dsp:spPr>
        <a:xfrm>
          <a:off x="1766480" y="1152926"/>
          <a:ext cx="491094" cy="380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100" kern="1200"/>
        </a:p>
      </dsp:txBody>
      <dsp:txXfrm>
        <a:off x="1766480" y="1229014"/>
        <a:ext cx="376961" cy="228266"/>
      </dsp:txXfrm>
    </dsp:sp>
    <dsp:sp modelId="{47E4C370-7EBF-4196-99A1-4DA6E24630A2}">
      <dsp:nvSpPr>
        <dsp:cNvPr id="0" name=""/>
        <dsp:cNvSpPr/>
      </dsp:nvSpPr>
      <dsp:spPr>
        <a:xfrm>
          <a:off x="2461425" y="1070039"/>
          <a:ext cx="1528059" cy="8193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venir Next LT Pro Demi" panose="020B0704020202020204" pitchFamily="34" charset="0"/>
            </a:rPr>
            <a:t>Tender Documentation</a:t>
          </a:r>
          <a:endParaRPr lang="en-NZ" sz="1400" kern="1200" dirty="0">
            <a:latin typeface="Avenir Next LT Pro Demi" panose="020B0704020202020204" pitchFamily="34" charset="0"/>
          </a:endParaRPr>
        </a:p>
      </dsp:txBody>
      <dsp:txXfrm>
        <a:off x="2461425" y="1070039"/>
        <a:ext cx="1528059" cy="546216"/>
      </dsp:txXfrm>
    </dsp:sp>
    <dsp:sp modelId="{AC054393-839D-404F-B04E-1100469992C4}">
      <dsp:nvSpPr>
        <dsp:cNvPr id="0" name=""/>
        <dsp:cNvSpPr/>
      </dsp:nvSpPr>
      <dsp:spPr>
        <a:xfrm>
          <a:off x="2774401" y="1616255"/>
          <a:ext cx="1528059" cy="1980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Demi" panose="020B0704020202020204" pitchFamily="34" charset="0"/>
            </a:rPr>
            <a:t>12</a:t>
          </a:r>
          <a:r>
            <a:rPr lang="en-US" sz="1400" kern="1200" baseline="30000" dirty="0">
              <a:latin typeface="Avenir Next LT Pro Demi" panose="020B0704020202020204" pitchFamily="34" charset="0"/>
            </a:rPr>
            <a:t>th</a:t>
          </a:r>
          <a:r>
            <a:rPr lang="en-US" sz="1400" kern="1200" dirty="0">
              <a:latin typeface="Avenir Next LT Pro Demi" panose="020B0704020202020204" pitchFamily="34" charset="0"/>
            </a:rPr>
            <a:t> June </a:t>
          </a:r>
          <a:endParaRPr lang="en-NZ" sz="1400" kern="1200" dirty="0">
            <a:latin typeface="Avenir Next LT Pro Demi" panose="020B07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Preliminary Design</a:t>
          </a:r>
          <a:endParaRPr lang="en-NZ" sz="1400" kern="1200" dirty="0">
            <a:latin typeface="Avenir Next LT Pro Light" panose="020B03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Employers Requirements </a:t>
          </a:r>
          <a:endParaRPr lang="en-NZ" sz="1400" kern="1200" dirty="0">
            <a:latin typeface="Avenir Next LT Pro Light" panose="020B0304020202020204" pitchFamily="34" charset="0"/>
          </a:endParaRPr>
        </a:p>
      </dsp:txBody>
      <dsp:txXfrm>
        <a:off x="2819156" y="1661010"/>
        <a:ext cx="1438549" cy="1891446"/>
      </dsp:txXfrm>
    </dsp:sp>
    <dsp:sp modelId="{11071BF8-A235-4A44-A305-E6D020EDF969}">
      <dsp:nvSpPr>
        <dsp:cNvPr id="0" name=""/>
        <dsp:cNvSpPr/>
      </dsp:nvSpPr>
      <dsp:spPr>
        <a:xfrm>
          <a:off x="4221132" y="1152926"/>
          <a:ext cx="491094" cy="380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100" kern="1200"/>
        </a:p>
      </dsp:txBody>
      <dsp:txXfrm>
        <a:off x="4221132" y="1229014"/>
        <a:ext cx="376961" cy="228266"/>
      </dsp:txXfrm>
    </dsp:sp>
    <dsp:sp modelId="{7F5C9AC7-CB91-42A5-AF68-0DB42B976CDF}">
      <dsp:nvSpPr>
        <dsp:cNvPr id="0" name=""/>
        <dsp:cNvSpPr/>
      </dsp:nvSpPr>
      <dsp:spPr>
        <a:xfrm>
          <a:off x="4916077" y="1070039"/>
          <a:ext cx="1528059" cy="8193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venir Next LT Pro Demi" panose="020B0704020202020204" pitchFamily="34" charset="0"/>
            </a:rPr>
            <a:t>Tender Period and Evaluation</a:t>
          </a:r>
          <a:endParaRPr lang="en-NZ" sz="1400" kern="1200" dirty="0">
            <a:latin typeface="Avenir Next LT Pro Demi" panose="020B0704020202020204" pitchFamily="34" charset="0"/>
          </a:endParaRPr>
        </a:p>
      </dsp:txBody>
      <dsp:txXfrm>
        <a:off x="4916077" y="1070039"/>
        <a:ext cx="1528059" cy="546216"/>
      </dsp:txXfrm>
    </dsp:sp>
    <dsp:sp modelId="{34F6D901-D437-4292-B792-1314812BA8B6}">
      <dsp:nvSpPr>
        <dsp:cNvPr id="0" name=""/>
        <dsp:cNvSpPr/>
      </dsp:nvSpPr>
      <dsp:spPr>
        <a:xfrm>
          <a:off x="5229053" y="1616255"/>
          <a:ext cx="1528059" cy="1980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Demi" panose="020B0704020202020204" pitchFamily="34" charset="0"/>
            </a:rPr>
            <a:t>4</a:t>
          </a:r>
          <a:r>
            <a:rPr lang="en-US" sz="1400" kern="1200" baseline="30000" dirty="0">
              <a:latin typeface="Avenir Next LT Pro Demi" panose="020B0704020202020204" pitchFamily="34" charset="0"/>
            </a:rPr>
            <a:t>th</a:t>
          </a:r>
          <a:r>
            <a:rPr lang="en-US" sz="1400" kern="1200" dirty="0">
              <a:latin typeface="Avenir Next LT Pro Demi" panose="020B0704020202020204" pitchFamily="34" charset="0"/>
            </a:rPr>
            <a:t>  Sept</a:t>
          </a:r>
          <a:endParaRPr lang="en-NZ" sz="1400" kern="1200" dirty="0">
            <a:latin typeface="Avenir Next LT Pro Demi" panose="020B07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Tenders Close</a:t>
          </a:r>
          <a:endParaRPr lang="en-NZ" sz="1400" kern="1200" dirty="0">
            <a:latin typeface="Avenir Next LT Pro Light" panose="020B03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Evaluation</a:t>
          </a:r>
          <a:endParaRPr lang="en-NZ" sz="1400" kern="1200" dirty="0">
            <a:latin typeface="Avenir Next LT Pro Light" panose="020B03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Cabinet Approval</a:t>
          </a:r>
          <a:endParaRPr lang="en-NZ" sz="1400" kern="1200" dirty="0">
            <a:latin typeface="Avenir Next LT Pro Light" panose="020B03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Contract Negotiation</a:t>
          </a:r>
          <a:endParaRPr lang="en-NZ" sz="1400" kern="1200" dirty="0">
            <a:latin typeface="Avenir Next LT Pro Light" panose="020B0304020202020204" pitchFamily="34" charset="0"/>
          </a:endParaRPr>
        </a:p>
      </dsp:txBody>
      <dsp:txXfrm>
        <a:off x="5273808" y="1661010"/>
        <a:ext cx="1438549" cy="1891446"/>
      </dsp:txXfrm>
    </dsp:sp>
    <dsp:sp modelId="{E6E1448B-8F3C-4B65-A8D8-1EEAE1A2B5B4}">
      <dsp:nvSpPr>
        <dsp:cNvPr id="0" name=""/>
        <dsp:cNvSpPr/>
      </dsp:nvSpPr>
      <dsp:spPr>
        <a:xfrm>
          <a:off x="6675785" y="1152926"/>
          <a:ext cx="491094" cy="380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100" kern="1200"/>
        </a:p>
      </dsp:txBody>
      <dsp:txXfrm>
        <a:off x="6675785" y="1229014"/>
        <a:ext cx="376961" cy="228266"/>
      </dsp:txXfrm>
    </dsp:sp>
    <dsp:sp modelId="{7015F491-890B-48BB-9471-4C94DB3E4EF3}">
      <dsp:nvSpPr>
        <dsp:cNvPr id="0" name=""/>
        <dsp:cNvSpPr/>
      </dsp:nvSpPr>
      <dsp:spPr>
        <a:xfrm>
          <a:off x="7370730" y="1070039"/>
          <a:ext cx="1528059" cy="8193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venir Next LT Pro Demi" panose="020B0704020202020204" pitchFamily="34" charset="0"/>
            </a:rPr>
            <a:t>Design Build Commences</a:t>
          </a:r>
          <a:endParaRPr lang="en-NZ" sz="1400" kern="1200" dirty="0">
            <a:latin typeface="Avenir Next LT Pro Demi" panose="020B0704020202020204" pitchFamily="34" charset="0"/>
          </a:endParaRPr>
        </a:p>
      </dsp:txBody>
      <dsp:txXfrm>
        <a:off x="7370730" y="1070039"/>
        <a:ext cx="1528059" cy="546216"/>
      </dsp:txXfrm>
    </dsp:sp>
    <dsp:sp modelId="{9294C3BA-C253-49D0-BC06-3A9F129BCB4B}">
      <dsp:nvSpPr>
        <dsp:cNvPr id="0" name=""/>
        <dsp:cNvSpPr/>
      </dsp:nvSpPr>
      <dsp:spPr>
        <a:xfrm>
          <a:off x="7683706" y="1616255"/>
          <a:ext cx="1528059" cy="1980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Demi" panose="020B0704020202020204" pitchFamily="34" charset="0"/>
            </a:rPr>
            <a:t>10</a:t>
          </a:r>
          <a:r>
            <a:rPr lang="en-US" sz="1400" kern="1200" baseline="30000" dirty="0">
              <a:latin typeface="Avenir Next LT Pro Demi" panose="020B0704020202020204" pitchFamily="34" charset="0"/>
            </a:rPr>
            <a:t>th</a:t>
          </a:r>
          <a:r>
            <a:rPr lang="en-US" sz="1400" kern="1200" dirty="0">
              <a:latin typeface="Avenir Next LT Pro Demi" panose="020B0704020202020204" pitchFamily="34" charset="0"/>
            </a:rPr>
            <a:t>  Nov</a:t>
          </a:r>
          <a:endParaRPr lang="en-NZ" sz="1400" kern="1200" dirty="0">
            <a:latin typeface="Avenir Next LT Pro Demi" panose="020B07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Contract Signing</a:t>
          </a:r>
          <a:endParaRPr lang="en-NZ" sz="1400" kern="1200" dirty="0">
            <a:latin typeface="Avenir Next LT Pro Light" panose="020B03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Construction Commences</a:t>
          </a:r>
          <a:endParaRPr lang="en-NZ" sz="1400" kern="1200" dirty="0">
            <a:latin typeface="Avenir Next LT Pro Light" panose="020B0304020202020204" pitchFamily="34" charset="0"/>
          </a:endParaRPr>
        </a:p>
      </dsp:txBody>
      <dsp:txXfrm>
        <a:off x="7728461" y="1661010"/>
        <a:ext cx="1438549" cy="1891446"/>
      </dsp:txXfrm>
    </dsp:sp>
    <dsp:sp modelId="{5259D4AE-F1FC-4C1C-8369-80119D83D1B7}">
      <dsp:nvSpPr>
        <dsp:cNvPr id="0" name=""/>
        <dsp:cNvSpPr/>
      </dsp:nvSpPr>
      <dsp:spPr>
        <a:xfrm>
          <a:off x="9130438" y="1152926"/>
          <a:ext cx="491094" cy="380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100" kern="1200"/>
        </a:p>
      </dsp:txBody>
      <dsp:txXfrm>
        <a:off x="9130438" y="1229014"/>
        <a:ext cx="376961" cy="228266"/>
      </dsp:txXfrm>
    </dsp:sp>
    <dsp:sp modelId="{EAB383ED-D933-4FD0-9A96-854CEB505807}">
      <dsp:nvSpPr>
        <dsp:cNvPr id="0" name=""/>
        <dsp:cNvSpPr/>
      </dsp:nvSpPr>
      <dsp:spPr>
        <a:xfrm>
          <a:off x="9825383" y="1070039"/>
          <a:ext cx="1528059" cy="81932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venir Next LT Pro Demi" panose="020B0704020202020204" pitchFamily="34" charset="0"/>
            </a:rPr>
            <a:t>Contract Completion</a:t>
          </a:r>
          <a:endParaRPr lang="en-NZ" sz="1400" kern="1200" dirty="0">
            <a:latin typeface="Avenir Next LT Pro Demi" panose="020B0704020202020204" pitchFamily="34" charset="0"/>
          </a:endParaRPr>
        </a:p>
      </dsp:txBody>
      <dsp:txXfrm>
        <a:off x="9825383" y="1070039"/>
        <a:ext cx="1528059" cy="546216"/>
      </dsp:txXfrm>
    </dsp:sp>
    <dsp:sp modelId="{EE7F3D92-E9B1-4296-BB72-4FE7D981D842}">
      <dsp:nvSpPr>
        <dsp:cNvPr id="0" name=""/>
        <dsp:cNvSpPr/>
      </dsp:nvSpPr>
      <dsp:spPr>
        <a:xfrm>
          <a:off x="10138359" y="1616255"/>
          <a:ext cx="1528059" cy="1980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Demi" panose="020B0704020202020204" pitchFamily="34" charset="0"/>
            </a:rPr>
            <a:t>16</a:t>
          </a:r>
          <a:r>
            <a:rPr lang="en-US" sz="1400" kern="1200" baseline="30000" dirty="0">
              <a:latin typeface="Avenir Next LT Pro Demi" panose="020B0704020202020204" pitchFamily="34" charset="0"/>
            </a:rPr>
            <a:t>th</a:t>
          </a:r>
          <a:r>
            <a:rPr lang="en-US" sz="1400" kern="1200" dirty="0">
              <a:latin typeface="Avenir Next LT Pro Demi" panose="020B0704020202020204" pitchFamily="34" charset="0"/>
            </a:rPr>
            <a:t>  May 2025</a:t>
          </a:r>
          <a:endParaRPr lang="en-NZ" sz="1400" kern="1200" dirty="0">
            <a:latin typeface="Avenir Next LT Pro Demi" panose="020B07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venir Next LT Pro Light" panose="020B0304020202020204" pitchFamily="34" charset="0"/>
            </a:rPr>
            <a:t>Practical Completion</a:t>
          </a:r>
          <a:endParaRPr lang="en-NZ" sz="1400" kern="1200" dirty="0">
            <a:latin typeface="Avenir Next LT Pro Light" panose="020B0304020202020204" pitchFamily="34" charset="0"/>
          </a:endParaRPr>
        </a:p>
      </dsp:txBody>
      <dsp:txXfrm>
        <a:off x="10183114" y="1661010"/>
        <a:ext cx="1438549" cy="1891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97C3-88DB-A527-2E17-1ED476C2A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E74E01-44E0-9287-1F82-343CAA3CF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CEF3A-93D0-D857-8154-B5A1CE172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1F52F-67A1-22C5-1DC2-D6A838344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3DF4A-EF00-02EF-8CCA-5E1623BFB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964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47F9A-D740-5073-4444-C8512CE0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2C54D-086D-7D29-8B8C-6389E0E74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55FBF-D578-83DE-ACE1-F5C80216B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3A541-2D67-AF05-E679-69C38A624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8B239-A711-383D-3F5C-6FE1B61FA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956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87B0-F80B-0E93-1454-D8F9754D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A2E0C-88D5-828B-1E26-5B4749D62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BAD4A-E14D-1B44-392D-67CCFB88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2C3F7-A38D-03B0-E5AF-01F96953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59D4F-FE4B-F8A1-377D-70B1D5D7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9379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FFD0F-06D6-7868-00A1-D46FE1EA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7D6A7-DDF0-2E28-F2AA-B431FA47E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984B39-7956-E160-9CEF-32D337B4B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5DBD1-E1CA-266C-90B8-2862C0FB8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3E8D4-D21E-AAF2-4619-C134D34D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9E877-5091-64DE-E02B-F8F599F4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9566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6FF01-7A12-DAB8-05CA-B44C69B35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7FE01-39DE-DE62-43DF-2D34DCE5E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351CE-6BA2-A456-321E-600B9C693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662E5-2E3D-15B0-3BAA-E3668DA53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1FFF7A-F4BD-C263-6B3C-A8F197AE51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86E1D1-AE59-DB73-B75E-8F7254C5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3BD658-AF60-AEAD-9EA7-E6DE5D8D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25034-22E2-757E-AE95-69E281F6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1403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98FB-A2CB-65EF-FBEC-E2DBEAFF3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D3BD22-94CF-ACD5-5891-CABEDAC15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03C4A-F4A2-8970-0E16-C42FFF18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9BC4A2-FD6D-14B2-71D2-40B124CE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900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44E52-967B-2A3C-EED0-C9D17501E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C926E-DB5D-15C2-E894-012B0859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F3F00-7CD6-7C9D-C6F0-EB74F634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8350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3123-7AD9-54A7-AC5B-557A9D207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12C52-863F-DA80-EF91-09E024C15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74202-CF42-CB00-B516-51C6517A2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9D520-4DFF-025A-DA3B-4027437B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C40FC-052B-90CE-D2A1-8F149325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3BB95-B541-027F-BC6A-C68747343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4714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E66D-4660-D8B5-D4EC-80844805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E4F960-67B8-F919-0FF1-237BEE7E07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D5DF5-27FD-60DB-3FD0-07050F3D4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59E2B-ECEF-E186-19CF-68CA5D4F4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17CC5-398A-6438-6C59-64515F511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4E92D-BAC3-3C11-D514-F60FC657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125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62DD-F795-8D32-0760-19EFBBE5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89DD37-6ABC-2700-72D0-18E87CC36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2B221-329D-06EA-4DB8-A9A25590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FAAE4-34B8-23E4-A9D0-BC4B2FBD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FA81F-E403-24DC-B6F1-DBD7FC62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5435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1AF037-BD77-F9B2-9B7B-8EB03B37F7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20133-1BF2-4F8C-6C38-E7F125574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457CA-03BB-22A1-0A7C-7215D691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CEB4F-7BF8-2DA5-5AFE-041B42EC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43B66-DCFC-A28B-E9DC-A05C1D1DC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550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03DC4-EF9F-137E-382A-F3C2A555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DB1BD-48AA-93C5-03B9-C83257529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24E5-A386-4C10-5EC5-45F539F48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0ED7E-0DC2-4BCE-92FD-E4DB8FB26902}" type="datetimeFigureOut">
              <a:rPr lang="en-NZ" smtClean="0"/>
              <a:t>8/06/2023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B2150-14D2-9BE5-298F-E4E39397C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1D1A5-A57E-38B3-7A58-94FB326BCB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ACA45-7108-4591-BECC-8B28D934C22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505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65AC-116A-EC3F-EA2B-F2F1E13053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err="1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Savalalo</a:t>
            </a:r>
            <a:r>
              <a:rPr lang="en-NZ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 Market Project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2B6D17-C7F1-DE23-D8A1-B0DBFF635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" y="3278459"/>
            <a:ext cx="9144000" cy="1655762"/>
          </a:xfrm>
        </p:spPr>
        <p:txBody>
          <a:bodyPr/>
          <a:lstStyle/>
          <a:p>
            <a:r>
              <a:rPr lang="en-US" dirty="0">
                <a:latin typeface="Avenir Next LT Pro Light" panose="020B0304020202020204" pitchFamily="34" charset="0"/>
              </a:rPr>
              <a:t>Project Progress Meeting 8th June 2023</a:t>
            </a:r>
            <a:endParaRPr lang="en-NZ" dirty="0">
              <a:latin typeface="Avenir Next LT Pro Light" panose="020B03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8D57CE-C191-F8F9-F74B-E304D7FC5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839" y="5832120"/>
            <a:ext cx="1629131" cy="9332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ED06DD-BBBA-6A5B-9D78-A0C84F5FF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178" y="5823801"/>
            <a:ext cx="866312" cy="870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99B28-64E7-C6AC-AE2A-21F06E02F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93" y="5700403"/>
            <a:ext cx="1277985" cy="10649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44E7EA-6B7B-C02F-BFFF-A9F634B94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319" y="5849043"/>
            <a:ext cx="609355" cy="77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20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7D5E9-1593-DBA4-1F8F-AAF26E26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venir Next LT Pro Light" panose="020B0304020202020204" pitchFamily="34" charset="0"/>
              </a:rPr>
              <a:t>Project Timeline</a:t>
            </a:r>
            <a:endParaRPr lang="en-NZ" sz="3600" dirty="0">
              <a:latin typeface="Avenir Next LT Pro Light" panose="020B0304020202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0F2E6C7-3E91-3DAC-A14A-F175EE87C7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294487"/>
              </p:ext>
            </p:extLst>
          </p:nvPr>
        </p:nvGraphicFramePr>
        <p:xfrm>
          <a:off x="252919" y="1825624"/>
          <a:ext cx="11673191" cy="466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06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3684-6698-756E-F5AF-C46E8B48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Avenir Next LT Pro" panose="020B0504020202020204" pitchFamily="34" charset="0"/>
              </a:rPr>
              <a:t>Sucon</a:t>
            </a:r>
            <a:r>
              <a:rPr lang="en-US" sz="3600" dirty="0">
                <a:latin typeface="Avenir Next LT Pro" panose="020B0504020202020204" pitchFamily="34" charset="0"/>
              </a:rPr>
              <a:t> Competition Concept</a:t>
            </a:r>
            <a:endParaRPr lang="en-NZ" sz="3600" dirty="0">
              <a:latin typeface="Avenir Next LT Pro" panose="020B0504020202020204" pitchFamily="34" charset="0"/>
            </a:endParaRPr>
          </a:p>
        </p:txBody>
      </p:sp>
      <p:pic>
        <p:nvPicPr>
          <p:cNvPr id="1026" name="Picture 2" descr="SUCON Consulting - Architecture and Engineering">
            <a:extLst>
              <a:ext uri="{FF2B5EF4-FFF2-40B4-BE49-F238E27FC236}">
                <a16:creationId xmlns:a16="http://schemas.microsoft.com/office/drawing/2014/main" id="{6CB57E7C-7E0C-D7AA-AF00-33DB088FB0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89" y="3479965"/>
            <a:ext cx="4528711" cy="248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D9597D-64C5-F0BD-2AE8-3BA6CE870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820" y="1381539"/>
            <a:ext cx="4268179" cy="20839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FA71DE-7DE8-04BF-744A-42785C17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7997"/>
            <a:ext cx="7925785" cy="437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31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3C3CC-75AE-F941-80E9-9F8DB356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venir Next LT Pro Light" panose="020B0304020202020204" pitchFamily="34" charset="0"/>
              </a:rPr>
              <a:t>Competition Concept Plan</a:t>
            </a:r>
            <a:endParaRPr lang="en-NZ" sz="3600" dirty="0">
              <a:latin typeface="Avenir Next LT Pro Light" panose="020B03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322543-6144-94F6-6183-24D16377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0" y="1408761"/>
            <a:ext cx="8693426" cy="535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30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D33A08-EF4F-107D-B040-FA6496FEC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AAC85-971D-AC91-1552-7AB288009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691" y="1135578"/>
            <a:ext cx="8685952" cy="5721503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FF0CF-C7B9-5940-ACE6-E8B604227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98872"/>
            <a:ext cx="2236305" cy="27952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72403C-A307-2AB1-C147-3BEB26E57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25191"/>
            <a:ext cx="4100275" cy="282042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D0F68D-8E27-5125-01D5-F8AC19034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9560" y="1269074"/>
            <a:ext cx="1950715" cy="274145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67C680-4225-5FD1-A5E0-321EB479E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6420"/>
            <a:ext cx="12192000" cy="1325563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Employers Requirements</a:t>
            </a:r>
            <a:endParaRPr lang="en-NZ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337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023AA-5582-5E8C-02ED-4CF8F3B3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TGA/</a:t>
            </a:r>
            <a:r>
              <a:rPr lang="en-US" sz="3600" dirty="0" err="1"/>
              <a:t>SLC</a:t>
            </a:r>
            <a:r>
              <a:rPr lang="en-US" sz="3600" dirty="0"/>
              <a:t> Preliminary Plan – Ground Floor</a:t>
            </a:r>
            <a:endParaRPr lang="en-NZ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0917-D041-22C7-8033-0C5E6E74A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3DBAFC-483F-B9CE-EA8F-8D1C7EAA8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3479"/>
            <a:ext cx="10515600" cy="517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6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63B-A0CD-F94F-6918-BBC2EFA7A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TGA/</a:t>
            </a:r>
            <a:r>
              <a:rPr lang="en-US" sz="3600" dirty="0" err="1"/>
              <a:t>SLC</a:t>
            </a:r>
            <a:r>
              <a:rPr lang="en-US" sz="3600" dirty="0"/>
              <a:t> Preliminary Plan – Mezzanine</a:t>
            </a:r>
            <a:endParaRPr lang="en-NZ" sz="3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FD5662-9C4E-1EFA-B368-98E28CFFE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2936"/>
            <a:ext cx="10337800" cy="4615868"/>
          </a:xfrm>
        </p:spPr>
      </p:pic>
    </p:spTree>
    <p:extLst>
      <p:ext uri="{BB962C8B-B14F-4D97-AF65-F5344CB8AC3E}">
        <p14:creationId xmlns:p14="http://schemas.microsoft.com/office/powerpoint/2010/main" val="110563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11908-DF3D-FE35-054D-1152918EF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venir Next LT Pro Light" panose="020B0304020202020204" pitchFamily="34" charset="0"/>
              </a:rPr>
              <a:t>Preliminary Design - Services Yard</a:t>
            </a:r>
            <a:endParaRPr lang="en-NZ" sz="3600" dirty="0">
              <a:latin typeface="Avenir Next LT Pro Light" panose="020B03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60FFC6-0DB5-4A4D-2B8D-1F38785D4C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44" r="25629"/>
          <a:stretch/>
        </p:blipFill>
        <p:spPr>
          <a:xfrm>
            <a:off x="2105619" y="1856472"/>
            <a:ext cx="7284188" cy="43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26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4A7F-176F-00A6-0D14-2E61EA46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venir Next LT Pro Light" panose="020B0304020202020204" pitchFamily="34" charset="0"/>
              </a:rPr>
              <a:t>Preliminary Design - South Entry</a:t>
            </a:r>
            <a:endParaRPr lang="en-NZ" sz="3600" dirty="0">
              <a:latin typeface="Avenir Next LT Pro Light" panose="020B03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C8581D-749B-B7C9-FE25-E618D4E0C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28" y="1465006"/>
            <a:ext cx="9082921" cy="466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18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B14F74-11E7-6015-AF3C-F14545DCA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3746" y="1825625"/>
            <a:ext cx="8424508" cy="435133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D18666-F88D-80B5-1A1A-FFDB3EA7B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047"/>
            <a:ext cx="12235889" cy="63199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9D41CD-396E-60C2-3D51-1C991926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Food Stalls </a:t>
            </a:r>
            <a:endParaRPr lang="en-NZ" sz="3600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26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EE74932-D2FE-90AF-135C-B52F541AF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00289"/>
            <a:ext cx="12276306" cy="607643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CB18DC-ADC7-B6DE-6718-113F5DDF1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Retail Stalls</a:t>
            </a:r>
            <a:endParaRPr lang="en-NZ" sz="3600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64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0E7FB1-2FF6-7D99-B1AA-B404F6B60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550"/>
            <a:ext cx="12192000" cy="6672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31018B-224E-B1E1-FB17-C05841A40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Flea Market Stalls</a:t>
            </a:r>
            <a:endParaRPr lang="en-NZ" sz="3600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966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E83FB2-B567-6F70-8019-2FCC6634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678152"/>
            <a:ext cx="12190708" cy="61798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B0F7D6-17DE-37E7-981D-BCD3F36D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370"/>
            <a:ext cx="12191353" cy="1325563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Internal Street</a:t>
            </a:r>
            <a:endParaRPr lang="en-N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64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0B25BE-C00A-2A5D-F417-02FE8DCBA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997"/>
            <a:ext cx="12192000" cy="61970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B0F7D6-17DE-37E7-981D-BCD3F36D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Northern </a:t>
            </a:r>
            <a:r>
              <a:rPr lang="en-US" dirty="0" err="1">
                <a:solidFill>
                  <a:schemeClr val="bg1"/>
                </a:solidFill>
              </a:rPr>
              <a:t>Foodcourt</a:t>
            </a:r>
            <a:endParaRPr lang="en-N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31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018B-224E-B1E1-FB17-C05841A4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Retail Stores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F82C7-5476-3AA4-2933-3C38866FF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Spitalfields Market</a:t>
            </a:r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5AE7E4-295F-F77D-648A-974E6B162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871" y="2386878"/>
            <a:ext cx="6737929" cy="37900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67BDBD-8BC9-40BA-6AA9-36779630A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86878"/>
            <a:ext cx="5056958" cy="379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6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B18DC-ADC7-B6DE-6718-113F5DDF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Flea Market Stalls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147BE-2BDF-B608-5AFD-528BD20D4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27D552-E941-16D3-86E9-FC6FCAD45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257" y="1825624"/>
            <a:ext cx="5792132" cy="4344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BCCC4-1EAE-A613-3C2F-8400737D01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75"/>
          <a:stretch/>
        </p:blipFill>
        <p:spPr>
          <a:xfrm>
            <a:off x="838200" y="1825625"/>
            <a:ext cx="3773694" cy="43513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CE3B1A-0CB3-20A0-7A48-ED218AAAD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917" y="1803906"/>
            <a:ext cx="4123883" cy="43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38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D41CD-396E-60C2-3D51-1C991926B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Stalls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A0F10-0801-467B-A757-6B06727AA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668AA-4BA9-840A-8877-B2B27C217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17" y="1825624"/>
            <a:ext cx="6928883" cy="4351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3D75C5-B9EF-9361-4F52-1AFC14EE55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762"/>
          <a:stretch/>
        </p:blipFill>
        <p:spPr>
          <a:xfrm>
            <a:off x="838201" y="1825626"/>
            <a:ext cx="497266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22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15241</TotalTime>
  <Words>109</Words>
  <Application>Microsoft Office PowerPoint</Application>
  <PresentationFormat>Widescreen</PresentationFormat>
  <Paragraphs>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Avenir Next LT Pro</vt:lpstr>
      <vt:lpstr>Avenir Next LT Pro Demi</vt:lpstr>
      <vt:lpstr>Avenir Next LT Pro Light</vt:lpstr>
      <vt:lpstr>Calibri</vt:lpstr>
      <vt:lpstr>Calibri Light</vt:lpstr>
      <vt:lpstr>Office Theme</vt:lpstr>
      <vt:lpstr>Savalalo Market Project </vt:lpstr>
      <vt:lpstr>Project Timeline</vt:lpstr>
      <vt:lpstr>Sucon Competition Concept</vt:lpstr>
      <vt:lpstr>Competition Concept Plan</vt:lpstr>
      <vt:lpstr>Employers Requirements</vt:lpstr>
      <vt:lpstr>TGA/SLC Preliminary Plan – Ground Floor</vt:lpstr>
      <vt:lpstr>TGA/SLC Preliminary Plan – Mezzanine</vt:lpstr>
      <vt:lpstr>Preliminary Design - Services Yard</vt:lpstr>
      <vt:lpstr>Preliminary Design - South Entry</vt:lpstr>
      <vt:lpstr>Food Stalls </vt:lpstr>
      <vt:lpstr>Retail Stalls</vt:lpstr>
      <vt:lpstr>Flea Market Stalls</vt:lpstr>
      <vt:lpstr>Internal Street</vt:lpstr>
      <vt:lpstr>Northern Foodcourt</vt:lpstr>
      <vt:lpstr>Retail Stores</vt:lpstr>
      <vt:lpstr>Flea Market Stalls</vt:lpstr>
      <vt:lpstr>Food Stalls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Savalalo Market Project</dc:title>
  <dc:creator>Anne Milbank</dc:creator>
  <cp:lastModifiedBy>Anne Milbank</cp:lastModifiedBy>
  <cp:revision>5</cp:revision>
  <cp:lastPrinted>2023-05-26T00:59:31Z</cp:lastPrinted>
  <dcterms:created xsi:type="dcterms:W3CDTF">2023-05-11T19:05:22Z</dcterms:created>
  <dcterms:modified xsi:type="dcterms:W3CDTF">2023-06-07T21:53:15Z</dcterms:modified>
</cp:coreProperties>
</file>